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2" r:id="rId8"/>
    <p:sldId id="266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886"/>
    <a:srgbClr val="2CA5A2"/>
    <a:srgbClr val="FEEBD7"/>
    <a:srgbClr val="F4D9BF"/>
    <a:srgbClr val="FAC287"/>
    <a:srgbClr val="FF8829"/>
    <a:srgbClr val="09823F"/>
    <a:srgbClr val="3BB3B1"/>
    <a:srgbClr val="EEDEC5"/>
    <a:srgbClr val="E7E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78325-9E71-41BA-B204-EB425B266042}" v="84" dt="2023-02-07T21:46:33.9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ória Lešníková" userId="3b55b590-6021-447b-9dcb-6a9ceb9b0545" providerId="ADAL" clId="{64D78325-9E71-41BA-B204-EB425B266042}"/>
    <pc:docChg chg="undo custSel addSld delSld modSld sldOrd">
      <pc:chgData name="Viktória Lešníková" userId="3b55b590-6021-447b-9dcb-6a9ceb9b0545" providerId="ADAL" clId="{64D78325-9E71-41BA-B204-EB425B266042}" dt="2023-02-22T15:54:19.513" v="2147" actId="478"/>
      <pc:docMkLst>
        <pc:docMk/>
      </pc:docMkLst>
      <pc:sldChg chg="addSp delSp modSp mod">
        <pc:chgData name="Viktória Lešníková" userId="3b55b590-6021-447b-9dcb-6a9ceb9b0545" providerId="ADAL" clId="{64D78325-9E71-41BA-B204-EB425B266042}" dt="2023-02-07T12:27:07.470" v="24" actId="14100"/>
        <pc:sldMkLst>
          <pc:docMk/>
          <pc:sldMk cId="4214860353" sldId="256"/>
        </pc:sldMkLst>
        <pc:spChg chg="del">
          <ac:chgData name="Viktória Lešníková" userId="3b55b590-6021-447b-9dcb-6a9ceb9b0545" providerId="ADAL" clId="{64D78325-9E71-41BA-B204-EB425B266042}" dt="2023-02-07T12:03:13.918" v="1" actId="478"/>
          <ac:spMkLst>
            <pc:docMk/>
            <pc:sldMk cId="4214860353" sldId="256"/>
            <ac:spMk id="2" creationId="{6B14312D-E7ED-D06B-064A-2538CE012481}"/>
          </ac:spMkLst>
        </pc:spChg>
        <pc:spChg chg="mod">
          <ac:chgData name="Viktória Lešníková" userId="3b55b590-6021-447b-9dcb-6a9ceb9b0545" providerId="ADAL" clId="{64D78325-9E71-41BA-B204-EB425B266042}" dt="2023-02-07T12:03:12.053" v="0" actId="20577"/>
          <ac:spMkLst>
            <pc:docMk/>
            <pc:sldMk cId="4214860353" sldId="256"/>
            <ac:spMk id="3" creationId="{92A1B1A4-98A3-2A74-84E1-695A711EA4EA}"/>
          </ac:spMkLst>
        </pc:spChg>
        <pc:picChg chg="add del mod">
          <ac:chgData name="Viktória Lešníková" userId="3b55b590-6021-447b-9dcb-6a9ceb9b0545" providerId="ADAL" clId="{64D78325-9E71-41BA-B204-EB425B266042}" dt="2023-02-07T12:21:55.720" v="11" actId="478"/>
          <ac:picMkLst>
            <pc:docMk/>
            <pc:sldMk cId="4214860353" sldId="256"/>
            <ac:picMk id="5" creationId="{84AABB30-1595-5879-71C8-BABD62C01CA5}"/>
          </ac:picMkLst>
        </pc:picChg>
        <pc:picChg chg="add del mod">
          <ac:chgData name="Viktória Lešníková" userId="3b55b590-6021-447b-9dcb-6a9ceb9b0545" providerId="ADAL" clId="{64D78325-9E71-41BA-B204-EB425B266042}" dt="2023-02-07T12:22:21.094" v="17" actId="478"/>
          <ac:picMkLst>
            <pc:docMk/>
            <pc:sldMk cId="4214860353" sldId="256"/>
            <ac:picMk id="7" creationId="{305685AF-E74F-D232-1E18-0B7EA250F782}"/>
          </ac:picMkLst>
        </pc:picChg>
        <pc:picChg chg="add mod">
          <ac:chgData name="Viktória Lešníková" userId="3b55b590-6021-447b-9dcb-6a9ceb9b0545" providerId="ADAL" clId="{64D78325-9E71-41BA-B204-EB425B266042}" dt="2023-02-07T12:26:26.792" v="19" actId="27614"/>
          <ac:picMkLst>
            <pc:docMk/>
            <pc:sldMk cId="4214860353" sldId="256"/>
            <ac:picMk id="9" creationId="{E4AE5DD8-0C0F-FFEE-C0D7-BA4E4C6C076A}"/>
          </ac:picMkLst>
        </pc:picChg>
        <pc:picChg chg="add mod">
          <ac:chgData name="Viktória Lešníková" userId="3b55b590-6021-447b-9dcb-6a9ceb9b0545" providerId="ADAL" clId="{64D78325-9E71-41BA-B204-EB425B266042}" dt="2023-02-07T12:27:07.470" v="24" actId="14100"/>
          <ac:picMkLst>
            <pc:docMk/>
            <pc:sldMk cId="4214860353" sldId="256"/>
            <ac:picMk id="11" creationId="{531C46F2-94D2-A01D-024B-EBD22D46F414}"/>
          </ac:picMkLst>
        </pc:picChg>
      </pc:sldChg>
      <pc:sldChg chg="addSp delSp modSp new mod">
        <pc:chgData name="Viktória Lešníková" userId="3b55b590-6021-447b-9dcb-6a9ceb9b0545" providerId="ADAL" clId="{64D78325-9E71-41BA-B204-EB425B266042}" dt="2023-02-07T21:46:33.959" v="2143" actId="1076"/>
        <pc:sldMkLst>
          <pc:docMk/>
          <pc:sldMk cId="4252217955" sldId="257"/>
        </pc:sldMkLst>
        <pc:spChg chg="del mod">
          <ac:chgData name="Viktória Lešníková" userId="3b55b590-6021-447b-9dcb-6a9ceb9b0545" providerId="ADAL" clId="{64D78325-9E71-41BA-B204-EB425B266042}" dt="2023-02-07T14:47:54.527" v="692" actId="478"/>
          <ac:spMkLst>
            <pc:docMk/>
            <pc:sldMk cId="4252217955" sldId="257"/>
            <ac:spMk id="2" creationId="{6D28F7BE-771E-1472-6BC0-141A14B18A1C}"/>
          </ac:spMkLst>
        </pc:spChg>
        <pc:spChg chg="del">
          <ac:chgData name="Viktória Lešníková" userId="3b55b590-6021-447b-9dcb-6a9ceb9b0545" providerId="ADAL" clId="{64D78325-9E71-41BA-B204-EB425B266042}" dt="2023-02-07T13:54:55.365" v="55"/>
          <ac:spMkLst>
            <pc:docMk/>
            <pc:sldMk cId="4252217955" sldId="257"/>
            <ac:spMk id="3" creationId="{F335EC18-6647-BCD4-3109-72EB94078717}"/>
          </ac:spMkLst>
        </pc:spChg>
        <pc:spChg chg="add del mod">
          <ac:chgData name="Viktória Lešníková" userId="3b55b590-6021-447b-9dcb-6a9ceb9b0545" providerId="ADAL" clId="{64D78325-9E71-41BA-B204-EB425B266042}" dt="2023-02-07T13:55:22.807" v="65" actId="478"/>
          <ac:spMkLst>
            <pc:docMk/>
            <pc:sldMk cId="4252217955" sldId="257"/>
            <ac:spMk id="9" creationId="{E0E1C569-54B1-25CD-81A5-07E08C5CB5CE}"/>
          </ac:spMkLst>
        </pc:spChg>
        <pc:spChg chg="add del mod">
          <ac:chgData name="Viktória Lešníková" userId="3b55b590-6021-447b-9dcb-6a9ceb9b0545" providerId="ADAL" clId="{64D78325-9E71-41BA-B204-EB425B266042}" dt="2023-02-07T14:00:42.941" v="71" actId="478"/>
          <ac:spMkLst>
            <pc:docMk/>
            <pc:sldMk cId="4252217955" sldId="257"/>
            <ac:spMk id="11" creationId="{89AA5007-04F8-8CA4-DAFE-5DED15D15DD1}"/>
          </ac:spMkLst>
        </pc:spChg>
        <pc:spChg chg="add del mod">
          <ac:chgData name="Viktória Lešníková" userId="3b55b590-6021-447b-9dcb-6a9ceb9b0545" providerId="ADAL" clId="{64D78325-9E71-41BA-B204-EB425B266042}" dt="2023-02-07T14:46:30.334" v="684" actId="478"/>
          <ac:spMkLst>
            <pc:docMk/>
            <pc:sldMk cId="4252217955" sldId="257"/>
            <ac:spMk id="15" creationId="{996ED2B1-355C-420A-F13D-92EE8C271634}"/>
          </ac:spMkLst>
        </pc:spChg>
        <pc:spChg chg="add mod">
          <ac:chgData name="Viktória Lešníková" userId="3b55b590-6021-447b-9dcb-6a9ceb9b0545" providerId="ADAL" clId="{64D78325-9E71-41BA-B204-EB425B266042}" dt="2023-02-07T18:31:02.038" v="2140" actId="20577"/>
          <ac:spMkLst>
            <pc:docMk/>
            <pc:sldMk cId="4252217955" sldId="257"/>
            <ac:spMk id="16" creationId="{BF849B96-A790-6606-9EE0-40C06C4D159F}"/>
          </ac:spMkLst>
        </pc:spChg>
        <pc:spChg chg="add del mod ord">
          <ac:chgData name="Viktória Lešníková" userId="3b55b590-6021-447b-9dcb-6a9ceb9b0545" providerId="ADAL" clId="{64D78325-9E71-41BA-B204-EB425B266042}" dt="2023-02-07T21:46:33.959" v="2143" actId="1076"/>
          <ac:spMkLst>
            <pc:docMk/>
            <pc:sldMk cId="4252217955" sldId="257"/>
            <ac:spMk id="21" creationId="{D8195868-5F87-2CBB-C4CA-ABCCFDAD4561}"/>
          </ac:spMkLst>
        </pc:spChg>
        <pc:spChg chg="add del mod">
          <ac:chgData name="Viktória Lešníková" userId="3b55b590-6021-447b-9dcb-6a9ceb9b0545" providerId="ADAL" clId="{64D78325-9E71-41BA-B204-EB425B266042}" dt="2023-02-07T14:48:01.739" v="695" actId="478"/>
          <ac:spMkLst>
            <pc:docMk/>
            <pc:sldMk cId="4252217955" sldId="257"/>
            <ac:spMk id="23" creationId="{613C4DF0-533F-EC0D-CB94-F79EE9278D79}"/>
          </ac:spMkLst>
        </pc:spChg>
        <pc:graphicFrameChg chg="add del mod modGraphic">
          <ac:chgData name="Viktória Lešníková" userId="3b55b590-6021-447b-9dcb-6a9ceb9b0545" providerId="ADAL" clId="{64D78325-9E71-41BA-B204-EB425B266042}" dt="2023-02-07T14:32:32.863" v="643" actId="478"/>
          <ac:graphicFrameMkLst>
            <pc:docMk/>
            <pc:sldMk cId="4252217955" sldId="257"/>
            <ac:graphicFrameMk id="19" creationId="{E018172F-8AE0-932D-0FC9-C588AB23CB65}"/>
          </ac:graphicFrameMkLst>
        </pc:graphicFrameChg>
        <pc:graphicFrameChg chg="add del mod modGraphic">
          <ac:chgData name="Viktória Lešníková" userId="3b55b590-6021-447b-9dcb-6a9ceb9b0545" providerId="ADAL" clId="{64D78325-9E71-41BA-B204-EB425B266042}" dt="2023-02-07T14:38:53.071" v="672" actId="478"/>
          <ac:graphicFrameMkLst>
            <pc:docMk/>
            <pc:sldMk cId="4252217955" sldId="257"/>
            <ac:graphicFrameMk id="20" creationId="{EB4C91A9-7A26-A3D9-5B28-E601486E8B42}"/>
          </ac:graphicFrameMkLst>
        </pc:graphicFrameChg>
        <pc:graphicFrameChg chg="add del mod">
          <ac:chgData name="Viktória Lešníková" userId="3b55b590-6021-447b-9dcb-6a9ceb9b0545" providerId="ADAL" clId="{64D78325-9E71-41BA-B204-EB425B266042}" dt="2023-02-07T16:01:43.697" v="1788" actId="478"/>
          <ac:graphicFrameMkLst>
            <pc:docMk/>
            <pc:sldMk cId="4252217955" sldId="257"/>
            <ac:graphicFrameMk id="26" creationId="{87106B85-4CA4-3AEF-3AC7-F5897BCC51B6}"/>
          </ac:graphicFrameMkLst>
        </pc:graphicFrameChg>
        <pc:picChg chg="add mod ord modCrop">
          <ac:chgData name="Viktória Lešníková" userId="3b55b590-6021-447b-9dcb-6a9ceb9b0545" providerId="ADAL" clId="{64D78325-9E71-41BA-B204-EB425B266042}" dt="2023-02-07T15:04:41.776" v="1043" actId="1076"/>
          <ac:picMkLst>
            <pc:docMk/>
            <pc:sldMk cId="4252217955" sldId="257"/>
            <ac:picMk id="5" creationId="{415C6967-0085-DE97-CC6A-1BE5CA12357E}"/>
          </ac:picMkLst>
        </pc:picChg>
        <pc:picChg chg="add del mod">
          <ac:chgData name="Viktória Lešníková" userId="3b55b590-6021-447b-9dcb-6a9ceb9b0545" providerId="ADAL" clId="{64D78325-9E71-41BA-B204-EB425B266042}" dt="2023-02-07T13:55:20.060" v="64" actId="478"/>
          <ac:picMkLst>
            <pc:docMk/>
            <pc:sldMk cId="4252217955" sldId="257"/>
            <ac:picMk id="7" creationId="{E7781505-12C4-1020-5B58-943586BE565C}"/>
          </ac:picMkLst>
        </pc:picChg>
        <pc:picChg chg="add del mod">
          <ac:chgData name="Viktória Lešníková" userId="3b55b590-6021-447b-9dcb-6a9ceb9b0545" providerId="ADAL" clId="{64D78325-9E71-41BA-B204-EB425B266042}" dt="2023-02-07T14:00:01.714" v="68" actId="478"/>
          <ac:picMkLst>
            <pc:docMk/>
            <pc:sldMk cId="4252217955" sldId="257"/>
            <ac:picMk id="10" creationId="{9940CDCC-EC1E-AF19-9BB1-1951E50210D0}"/>
          </ac:picMkLst>
        </pc:picChg>
        <pc:picChg chg="add del mod">
          <ac:chgData name="Viktória Lešníková" userId="3b55b590-6021-447b-9dcb-6a9ceb9b0545" providerId="ADAL" clId="{64D78325-9E71-41BA-B204-EB425B266042}" dt="2023-02-07T14:00:59.958" v="74" actId="478"/>
          <ac:picMkLst>
            <pc:docMk/>
            <pc:sldMk cId="4252217955" sldId="257"/>
            <ac:picMk id="13" creationId="{CB4D77CA-35AC-00B9-3750-782C06F8BBA6}"/>
          </ac:picMkLst>
        </pc:picChg>
        <pc:picChg chg="add mod ord">
          <ac:chgData name="Viktória Lešníková" userId="3b55b590-6021-447b-9dcb-6a9ceb9b0545" providerId="ADAL" clId="{64D78325-9E71-41BA-B204-EB425B266042}" dt="2023-02-07T14:46:39.395" v="687" actId="167"/>
          <ac:picMkLst>
            <pc:docMk/>
            <pc:sldMk cId="4252217955" sldId="257"/>
            <ac:picMk id="14" creationId="{77A2035E-D1A8-6D30-B3E8-D3383170686E}"/>
          </ac:picMkLst>
        </pc:picChg>
        <pc:picChg chg="add mod">
          <ac:chgData name="Viktória Lešníková" userId="3b55b590-6021-447b-9dcb-6a9ceb9b0545" providerId="ADAL" clId="{64D78325-9E71-41BA-B204-EB425B266042}" dt="2023-02-07T14:46:06.717" v="679" actId="1076"/>
          <ac:picMkLst>
            <pc:docMk/>
            <pc:sldMk cId="4252217955" sldId="257"/>
            <ac:picMk id="18" creationId="{7A91D01A-A8CA-3F7E-FAC9-756DE7EC5FA6}"/>
          </ac:picMkLst>
        </pc:picChg>
        <pc:picChg chg="add mod">
          <ac:chgData name="Viktória Lešníková" userId="3b55b590-6021-447b-9dcb-6a9ceb9b0545" providerId="ADAL" clId="{64D78325-9E71-41BA-B204-EB425B266042}" dt="2023-02-07T15:05:55.753" v="1085" actId="1076"/>
          <ac:picMkLst>
            <pc:docMk/>
            <pc:sldMk cId="4252217955" sldId="257"/>
            <ac:picMk id="25" creationId="{95172593-E448-CB2E-57A2-CB8895768147}"/>
          </ac:picMkLst>
        </pc:picChg>
      </pc:sldChg>
      <pc:sldChg chg="addSp delSp modSp add del mod">
        <pc:chgData name="Viktória Lešníková" userId="3b55b590-6021-447b-9dcb-6a9ceb9b0545" providerId="ADAL" clId="{64D78325-9E71-41BA-B204-EB425B266042}" dt="2023-02-07T15:47:06.710" v="1461" actId="21"/>
        <pc:sldMkLst>
          <pc:docMk/>
          <pc:sldMk cId="2645911788" sldId="258"/>
        </pc:sldMkLst>
        <pc:spChg chg="add del">
          <ac:chgData name="Viktória Lešníková" userId="3b55b590-6021-447b-9dcb-6a9ceb9b0545" providerId="ADAL" clId="{64D78325-9E71-41BA-B204-EB425B266042}" dt="2023-02-07T14:12:33.822" v="431" actId="478"/>
          <ac:spMkLst>
            <pc:docMk/>
            <pc:sldMk cId="2645911788" sldId="258"/>
            <ac:spMk id="8" creationId="{863B83A9-CD33-56B4-0349-96A4FB983CA5}"/>
          </ac:spMkLst>
        </pc:spChg>
        <pc:spChg chg="add del mod">
          <ac:chgData name="Viktória Lešníková" userId="3b55b590-6021-447b-9dcb-6a9ceb9b0545" providerId="ADAL" clId="{64D78325-9E71-41BA-B204-EB425B266042}" dt="2023-02-07T14:12:51.823" v="434" actId="478"/>
          <ac:spMkLst>
            <pc:docMk/>
            <pc:sldMk cId="2645911788" sldId="258"/>
            <ac:spMk id="9" creationId="{E9D6B3D7-E02F-BE8B-2BA7-0EE354A7AD31}"/>
          </ac:spMkLst>
        </pc:spChg>
        <pc:spChg chg="add del">
          <ac:chgData name="Viktória Lešníková" userId="3b55b590-6021-447b-9dcb-6a9ceb9b0545" providerId="ADAL" clId="{64D78325-9E71-41BA-B204-EB425B266042}" dt="2023-02-07T14:13:10.998" v="436" actId="478"/>
          <ac:spMkLst>
            <pc:docMk/>
            <pc:sldMk cId="2645911788" sldId="258"/>
            <ac:spMk id="10" creationId="{80CC1307-325B-5471-7180-2CC163FE1F2B}"/>
          </ac:spMkLst>
        </pc:spChg>
        <pc:spChg chg="add del mod">
          <ac:chgData name="Viktória Lešníková" userId="3b55b590-6021-447b-9dcb-6a9ceb9b0545" providerId="ADAL" clId="{64D78325-9E71-41BA-B204-EB425B266042}" dt="2023-02-07T14:14:35.958" v="445" actId="478"/>
          <ac:spMkLst>
            <pc:docMk/>
            <pc:sldMk cId="2645911788" sldId="258"/>
            <ac:spMk id="11" creationId="{C4A39806-2B79-BE1C-442C-05DF93C2B1FF}"/>
          </ac:spMkLst>
        </pc:spChg>
        <pc:spChg chg="add mod">
          <ac:chgData name="Viktória Lešníková" userId="3b55b590-6021-447b-9dcb-6a9ceb9b0545" providerId="ADAL" clId="{64D78325-9E71-41BA-B204-EB425B266042}" dt="2023-02-07T14:45:00.470" v="675" actId="1076"/>
          <ac:spMkLst>
            <pc:docMk/>
            <pc:sldMk cId="2645911788" sldId="258"/>
            <ac:spMk id="12" creationId="{0958B1FA-55C4-5088-67AE-D1042EC5F101}"/>
          </ac:spMkLst>
        </pc:spChg>
        <pc:spChg chg="add mod">
          <ac:chgData name="Viktória Lešníková" userId="3b55b590-6021-447b-9dcb-6a9ceb9b0545" providerId="ADAL" clId="{64D78325-9E71-41BA-B204-EB425B266042}" dt="2023-02-07T14:44:57.333" v="674" actId="1076"/>
          <ac:spMkLst>
            <pc:docMk/>
            <pc:sldMk cId="2645911788" sldId="258"/>
            <ac:spMk id="13" creationId="{26CF82EF-202C-F189-3B1D-95C28F81E828}"/>
          </ac:spMkLst>
        </pc:spChg>
        <pc:spChg chg="mod">
          <ac:chgData name="Viktória Lešníková" userId="3b55b590-6021-447b-9dcb-6a9ceb9b0545" providerId="ADAL" clId="{64D78325-9E71-41BA-B204-EB425B266042}" dt="2023-02-07T15:29:51.048" v="1257" actId="1076"/>
          <ac:spMkLst>
            <pc:docMk/>
            <pc:sldMk cId="2645911788" sldId="258"/>
            <ac:spMk id="15" creationId="{996ED2B1-355C-420A-F13D-92EE8C271634}"/>
          </ac:spMkLst>
        </pc:spChg>
        <pc:spChg chg="del">
          <ac:chgData name="Viktória Lešníková" userId="3b55b590-6021-447b-9dcb-6a9ceb9b0545" providerId="ADAL" clId="{64D78325-9E71-41BA-B204-EB425B266042}" dt="2023-02-07T14:11:42.671" v="420" actId="478"/>
          <ac:spMkLst>
            <pc:docMk/>
            <pc:sldMk cId="2645911788" sldId="258"/>
            <ac:spMk id="16" creationId="{BF849B96-A790-6606-9EE0-40C06C4D159F}"/>
          </ac:spMkLst>
        </pc:spChg>
        <pc:spChg chg="add mod">
          <ac:chgData name="Viktória Lešníková" userId="3b55b590-6021-447b-9dcb-6a9ceb9b0545" providerId="ADAL" clId="{64D78325-9E71-41BA-B204-EB425B266042}" dt="2023-02-07T14:16:10.650" v="548" actId="20577"/>
          <ac:spMkLst>
            <pc:docMk/>
            <pc:sldMk cId="2645911788" sldId="258"/>
            <ac:spMk id="17" creationId="{88666D72-5471-07F0-B94A-DCD998BC77D6}"/>
          </ac:spMkLst>
        </pc:spChg>
        <pc:spChg chg="add mod">
          <ac:chgData name="Viktória Lešníková" userId="3b55b590-6021-447b-9dcb-6a9ceb9b0545" providerId="ADAL" clId="{64D78325-9E71-41BA-B204-EB425B266042}" dt="2023-02-07T15:18:15.591" v="1098" actId="1076"/>
          <ac:spMkLst>
            <pc:docMk/>
            <pc:sldMk cId="2645911788" sldId="258"/>
            <ac:spMk id="19" creationId="{AC34BF71-F0DF-8EFD-5ED7-7047956E4A0E}"/>
          </ac:spMkLst>
        </pc:spChg>
        <pc:spChg chg="add mod">
          <ac:chgData name="Viktória Lešníková" userId="3b55b590-6021-447b-9dcb-6a9ceb9b0545" providerId="ADAL" clId="{64D78325-9E71-41BA-B204-EB425B266042}" dt="2023-02-07T15:18:07.938" v="1097" actId="1076"/>
          <ac:spMkLst>
            <pc:docMk/>
            <pc:sldMk cId="2645911788" sldId="258"/>
            <ac:spMk id="20" creationId="{A1703739-BA9F-395A-0806-EE0704E4B231}"/>
          </ac:spMkLst>
        </pc:spChg>
        <pc:spChg chg="add del mod">
          <ac:chgData name="Viktória Lešníková" userId="3b55b590-6021-447b-9dcb-6a9ceb9b0545" providerId="ADAL" clId="{64D78325-9E71-41BA-B204-EB425B266042}" dt="2023-02-07T15:47:06.710" v="1461" actId="21"/>
          <ac:spMkLst>
            <pc:docMk/>
            <pc:sldMk cId="2645911788" sldId="258"/>
            <ac:spMk id="23" creationId="{2F3DA56D-71BA-691C-A770-C252BE62703F}"/>
          </ac:spMkLst>
        </pc:spChg>
        <pc:picChg chg="add del mod">
          <ac:chgData name="Viktória Lešníková" userId="3b55b590-6021-447b-9dcb-6a9ceb9b0545" providerId="ADAL" clId="{64D78325-9E71-41BA-B204-EB425B266042}" dt="2023-02-07T14:11:48.908" v="424" actId="478"/>
          <ac:picMkLst>
            <pc:docMk/>
            <pc:sldMk cId="2645911788" sldId="258"/>
            <ac:picMk id="4" creationId="{E15CEA76-598B-0F32-E757-8658D139DD88}"/>
          </ac:picMkLst>
        </pc:picChg>
        <pc:picChg chg="del">
          <ac:chgData name="Viktória Lešníková" userId="3b55b590-6021-447b-9dcb-6a9ceb9b0545" providerId="ADAL" clId="{64D78325-9E71-41BA-B204-EB425B266042}" dt="2023-02-07T14:11:40.115" v="418" actId="478"/>
          <ac:picMkLst>
            <pc:docMk/>
            <pc:sldMk cId="2645911788" sldId="258"/>
            <ac:picMk id="5" creationId="{415C6967-0085-DE97-CC6A-1BE5CA12357E}"/>
          </ac:picMkLst>
        </pc:picChg>
        <pc:picChg chg="add mod">
          <ac:chgData name="Viktória Lešníková" userId="3b55b590-6021-447b-9dcb-6a9ceb9b0545" providerId="ADAL" clId="{64D78325-9E71-41BA-B204-EB425B266042}" dt="2023-02-07T15:18:02.821" v="1096" actId="1076"/>
          <ac:picMkLst>
            <pc:docMk/>
            <pc:sldMk cId="2645911788" sldId="258"/>
            <ac:picMk id="7" creationId="{EF349A2B-0DD8-E77E-9FDA-9509138BDC56}"/>
          </ac:picMkLst>
        </pc:picChg>
        <pc:picChg chg="del">
          <ac:chgData name="Viktória Lešníková" userId="3b55b590-6021-447b-9dcb-6a9ceb9b0545" providerId="ADAL" clId="{64D78325-9E71-41BA-B204-EB425B266042}" dt="2023-02-07T14:11:41.005" v="419" actId="478"/>
          <ac:picMkLst>
            <pc:docMk/>
            <pc:sldMk cId="2645911788" sldId="258"/>
            <ac:picMk id="18" creationId="{7A91D01A-A8CA-3F7E-FAC9-756DE7EC5FA6}"/>
          </ac:picMkLst>
        </pc:picChg>
        <pc:picChg chg="add mod">
          <ac:chgData name="Viktória Lešníková" userId="3b55b590-6021-447b-9dcb-6a9ceb9b0545" providerId="ADAL" clId="{64D78325-9E71-41BA-B204-EB425B266042}" dt="2023-02-07T15:05:57.764" v="1086"/>
          <ac:picMkLst>
            <pc:docMk/>
            <pc:sldMk cId="2645911788" sldId="258"/>
            <ac:picMk id="21" creationId="{49FF0433-5747-649F-4CD2-C93838E0043F}"/>
          </ac:picMkLst>
        </pc:picChg>
      </pc:sldChg>
      <pc:sldChg chg="addSp delSp modSp new del mod setBg">
        <pc:chgData name="Viktória Lešníková" userId="3b55b590-6021-447b-9dcb-6a9ceb9b0545" providerId="ADAL" clId="{64D78325-9E71-41BA-B204-EB425B266042}" dt="2023-02-07T15:28:32.127" v="1169" actId="47"/>
        <pc:sldMkLst>
          <pc:docMk/>
          <pc:sldMk cId="2750949140" sldId="259"/>
        </pc:sldMkLst>
        <pc:spChg chg="add del mod">
          <ac:chgData name="Viktória Lešníková" userId="3b55b590-6021-447b-9dcb-6a9ceb9b0545" providerId="ADAL" clId="{64D78325-9E71-41BA-B204-EB425B266042}" dt="2023-02-07T15:27:05.751" v="1155" actId="478"/>
          <ac:spMkLst>
            <pc:docMk/>
            <pc:sldMk cId="2750949140" sldId="259"/>
            <ac:spMk id="2" creationId="{93C23DF1-1443-6B79-FB02-6F02C7E1A35F}"/>
          </ac:spMkLst>
        </pc:spChg>
        <pc:spChg chg="add del mod ord">
          <ac:chgData name="Viktória Lešníková" userId="3b55b590-6021-447b-9dcb-6a9ceb9b0545" providerId="ADAL" clId="{64D78325-9E71-41BA-B204-EB425B266042}" dt="2023-02-07T15:25:59.791" v="1110" actId="478"/>
          <ac:spMkLst>
            <pc:docMk/>
            <pc:sldMk cId="2750949140" sldId="259"/>
            <ac:spMk id="4" creationId="{D3B79521-A261-49E8-0105-050F78A89244}"/>
          </ac:spMkLst>
        </pc:spChg>
        <pc:spChg chg="add del mod">
          <ac:chgData name="Viktória Lešníková" userId="3b55b590-6021-447b-9dcb-6a9ceb9b0545" providerId="ADAL" clId="{64D78325-9E71-41BA-B204-EB425B266042}" dt="2023-02-07T15:27:55.507" v="1159" actId="478"/>
          <ac:spMkLst>
            <pc:docMk/>
            <pc:sldMk cId="2750949140" sldId="259"/>
            <ac:spMk id="9" creationId="{D2EA5E99-E50C-F147-7966-2C441E8675DB}"/>
          </ac:spMkLst>
        </pc:spChg>
        <pc:spChg chg="add mod">
          <ac:chgData name="Viktória Lešníková" userId="3b55b590-6021-447b-9dcb-6a9ceb9b0545" providerId="ADAL" clId="{64D78325-9E71-41BA-B204-EB425B266042}" dt="2023-02-07T15:28:29.450" v="1168" actId="14100"/>
          <ac:spMkLst>
            <pc:docMk/>
            <pc:sldMk cId="2750949140" sldId="259"/>
            <ac:spMk id="10" creationId="{1C3E58A8-DDCD-7A8C-2136-6375A7811ACF}"/>
          </ac:spMkLst>
        </pc:spChg>
        <pc:spChg chg="add del">
          <ac:chgData name="Viktória Lešníková" userId="3b55b590-6021-447b-9dcb-6a9ceb9b0545" providerId="ADAL" clId="{64D78325-9E71-41BA-B204-EB425B266042}" dt="2023-02-07T15:28:23.976" v="1166" actId="26606"/>
          <ac:spMkLst>
            <pc:docMk/>
            <pc:sldMk cId="2750949140" sldId="259"/>
            <ac:spMk id="11" creationId="{3CD9DF72-87A3-404E-A828-84CBF11A8303}"/>
          </ac:spMkLst>
        </pc:spChg>
        <pc:spChg chg="add del">
          <ac:chgData name="Viktória Lešníková" userId="3b55b590-6021-447b-9dcb-6a9ceb9b0545" providerId="ADAL" clId="{64D78325-9E71-41BA-B204-EB425B266042}" dt="2023-02-07T15:26:58.894" v="1153" actId="26606"/>
          <ac:spMkLst>
            <pc:docMk/>
            <pc:sldMk cId="2750949140" sldId="259"/>
            <ac:spMk id="12" creationId="{3CD9DF72-87A3-404E-A828-84CBF11A8303}"/>
          </ac:spMkLst>
        </pc:spChg>
        <pc:spChg chg="add">
          <ac:chgData name="Viktória Lešníková" userId="3b55b590-6021-447b-9dcb-6a9ceb9b0545" providerId="ADAL" clId="{64D78325-9E71-41BA-B204-EB425B266042}" dt="2023-02-07T15:28:23.976" v="1166" actId="26606"/>
          <ac:spMkLst>
            <pc:docMk/>
            <pc:sldMk cId="2750949140" sldId="259"/>
            <ac:spMk id="21" creationId="{2B1D4F77-A17C-43D7-B7FA-545148E4E93D}"/>
          </ac:spMkLst>
        </pc:spChg>
        <pc:picChg chg="add mod ord">
          <ac:chgData name="Viktória Lešníková" userId="3b55b590-6021-447b-9dcb-6a9ceb9b0545" providerId="ADAL" clId="{64D78325-9E71-41BA-B204-EB425B266042}" dt="2023-02-07T15:28:23.976" v="1166" actId="26606"/>
          <ac:picMkLst>
            <pc:docMk/>
            <pc:sldMk cId="2750949140" sldId="259"/>
            <ac:picMk id="3" creationId="{92169AEF-A9D0-963A-D334-E4B011E59BBE}"/>
          </ac:picMkLst>
        </pc:picChg>
        <pc:picChg chg="add del mod">
          <ac:chgData name="Viktória Lešníková" userId="3b55b590-6021-447b-9dcb-6a9ceb9b0545" providerId="ADAL" clId="{64D78325-9E71-41BA-B204-EB425B266042}" dt="2023-02-07T15:24:36.345" v="1108" actId="478"/>
          <ac:picMkLst>
            <pc:docMk/>
            <pc:sldMk cId="2750949140" sldId="259"/>
            <ac:picMk id="5" creationId="{7761D357-851B-603E-93AF-D566A6868162}"/>
          </ac:picMkLst>
        </pc:picChg>
        <pc:picChg chg="add mod ord">
          <ac:chgData name="Viktória Lešníková" userId="3b55b590-6021-447b-9dcb-6a9ceb9b0545" providerId="ADAL" clId="{64D78325-9E71-41BA-B204-EB425B266042}" dt="2023-02-07T15:28:23.976" v="1166" actId="26606"/>
          <ac:picMkLst>
            <pc:docMk/>
            <pc:sldMk cId="2750949140" sldId="259"/>
            <ac:picMk id="7" creationId="{FA98516F-B5E2-1EF9-FAC3-E25A61E57C48}"/>
          </ac:picMkLst>
        </pc:picChg>
        <pc:cxnChg chg="add del">
          <ac:chgData name="Viktória Lešníková" userId="3b55b590-6021-447b-9dcb-6a9ceb9b0545" providerId="ADAL" clId="{64D78325-9E71-41BA-B204-EB425B266042}" dt="2023-02-07T15:26:58.894" v="1153" actId="26606"/>
          <ac:cxnSpMkLst>
            <pc:docMk/>
            <pc:sldMk cId="2750949140" sldId="259"/>
            <ac:cxnSpMk id="14" creationId="{20E3A342-4D61-4E3F-AF90-1AB42AEB96CC}"/>
          </ac:cxnSpMkLst>
        </pc:cxnChg>
        <pc:cxnChg chg="add del">
          <ac:chgData name="Viktória Lešníková" userId="3b55b590-6021-447b-9dcb-6a9ceb9b0545" providerId="ADAL" clId="{64D78325-9E71-41BA-B204-EB425B266042}" dt="2023-02-07T15:28:23.976" v="1166" actId="26606"/>
          <ac:cxnSpMkLst>
            <pc:docMk/>
            <pc:sldMk cId="2750949140" sldId="259"/>
            <ac:cxnSpMk id="16" creationId="{20E3A342-4D61-4E3F-AF90-1AB42AEB96CC}"/>
          </ac:cxnSpMkLst>
        </pc:cxnChg>
      </pc:sldChg>
      <pc:sldChg chg="new del">
        <pc:chgData name="Viktória Lešníková" userId="3b55b590-6021-447b-9dcb-6a9ceb9b0545" providerId="ADAL" clId="{64D78325-9E71-41BA-B204-EB425B266042}" dt="2023-02-07T14:48:13.448" v="698" actId="47"/>
        <pc:sldMkLst>
          <pc:docMk/>
          <pc:sldMk cId="3500582852" sldId="259"/>
        </pc:sldMkLst>
      </pc:sldChg>
      <pc:sldChg chg="addSp delSp modSp new del mod">
        <pc:chgData name="Viktória Lešníková" userId="3b55b590-6021-447b-9dcb-6a9ceb9b0545" providerId="ADAL" clId="{64D78325-9E71-41BA-B204-EB425B266042}" dt="2023-02-07T15:50:00.093" v="1537" actId="47"/>
        <pc:sldMkLst>
          <pc:docMk/>
          <pc:sldMk cId="2488838318" sldId="260"/>
        </pc:sldMkLst>
        <pc:spChg chg="add del mod">
          <ac:chgData name="Viktória Lešníková" userId="3b55b590-6021-447b-9dcb-6a9ceb9b0545" providerId="ADAL" clId="{64D78325-9E71-41BA-B204-EB425B266042}" dt="2023-02-07T15:03:35.422" v="1039" actId="478"/>
          <ac:spMkLst>
            <pc:docMk/>
            <pc:sldMk cId="2488838318" sldId="260"/>
            <ac:spMk id="2" creationId="{5F0381F2-099A-2EFB-5E92-7969640B1E73}"/>
          </ac:spMkLst>
        </pc:spChg>
        <pc:spChg chg="add del mod">
          <ac:chgData name="Viktória Lešníková" userId="3b55b590-6021-447b-9dcb-6a9ceb9b0545" providerId="ADAL" clId="{64D78325-9E71-41BA-B204-EB425B266042}" dt="2023-02-07T15:26:55.508" v="1143"/>
          <ac:spMkLst>
            <pc:docMk/>
            <pc:sldMk cId="2488838318" sldId="260"/>
            <ac:spMk id="7" creationId="{118AB6B3-64F1-F6D2-F95E-373B9F96154C}"/>
          </ac:spMkLst>
        </pc:spChg>
        <pc:spChg chg="add mod">
          <ac:chgData name="Viktória Lešníková" userId="3b55b590-6021-447b-9dcb-6a9ceb9b0545" providerId="ADAL" clId="{64D78325-9E71-41BA-B204-EB425B266042}" dt="2023-02-07T15:27:03.254" v="1154"/>
          <ac:spMkLst>
            <pc:docMk/>
            <pc:sldMk cId="2488838318" sldId="260"/>
            <ac:spMk id="8" creationId="{641BAD81-C484-ADA1-D5E9-B7A7E924A0E6}"/>
          </ac:spMkLst>
        </pc:spChg>
        <pc:graphicFrameChg chg="add mod ord modGraphic">
          <ac:chgData name="Viktória Lešníková" userId="3b55b590-6021-447b-9dcb-6a9ceb9b0545" providerId="ADAL" clId="{64D78325-9E71-41BA-B204-EB425B266042}" dt="2023-02-07T15:06:39.141" v="1093" actId="166"/>
          <ac:graphicFrameMkLst>
            <pc:docMk/>
            <pc:sldMk cId="2488838318" sldId="260"/>
            <ac:graphicFrameMk id="3" creationId="{F8EFF562-1CA3-DE86-8789-69F76EC357E1}"/>
          </ac:graphicFrameMkLst>
        </pc:graphicFrameChg>
        <pc:picChg chg="add mod">
          <ac:chgData name="Viktória Lešníková" userId="3b55b590-6021-447b-9dcb-6a9ceb9b0545" providerId="ADAL" clId="{64D78325-9E71-41BA-B204-EB425B266042}" dt="2023-02-07T15:06:00.019" v="1088"/>
          <ac:picMkLst>
            <pc:docMk/>
            <pc:sldMk cId="2488838318" sldId="260"/>
            <ac:picMk id="4" creationId="{20498004-3737-658E-3170-C86E12E1789E}"/>
          </ac:picMkLst>
        </pc:picChg>
        <pc:picChg chg="add del mod">
          <ac:chgData name="Viktória Lešníková" userId="3b55b590-6021-447b-9dcb-6a9ceb9b0545" providerId="ADAL" clId="{64D78325-9E71-41BA-B204-EB425B266042}" dt="2023-02-07T15:06:41.117" v="1095" actId="478"/>
          <ac:picMkLst>
            <pc:docMk/>
            <pc:sldMk cId="2488838318" sldId="260"/>
            <ac:picMk id="6" creationId="{1ECBA686-00EA-99B3-B3E9-B8EE895DA213}"/>
          </ac:picMkLst>
        </pc:picChg>
      </pc:sldChg>
      <pc:sldChg chg="addSp delSp modSp new del mod ord setBg">
        <pc:chgData name="Viktória Lešníková" userId="3b55b590-6021-447b-9dcb-6a9ceb9b0545" providerId="ADAL" clId="{64D78325-9E71-41BA-B204-EB425B266042}" dt="2023-02-07T15:49:57.755" v="1536" actId="47"/>
        <pc:sldMkLst>
          <pc:docMk/>
          <pc:sldMk cId="1442144793" sldId="261"/>
        </pc:sldMkLst>
        <pc:spChg chg="add del mod">
          <ac:chgData name="Viktória Lešníková" userId="3b55b590-6021-447b-9dcb-6a9ceb9b0545" providerId="ADAL" clId="{64D78325-9E71-41BA-B204-EB425B266042}" dt="2023-02-07T15:33:50.236" v="1312" actId="478"/>
          <ac:spMkLst>
            <pc:docMk/>
            <pc:sldMk cId="1442144793" sldId="261"/>
            <ac:spMk id="5" creationId="{DB142571-C12F-D055-FE14-C8C3A630CF70}"/>
          </ac:spMkLst>
        </pc:spChg>
        <pc:spChg chg="add del mod">
          <ac:chgData name="Viktória Lešníková" userId="3b55b590-6021-447b-9dcb-6a9ceb9b0545" providerId="ADAL" clId="{64D78325-9E71-41BA-B204-EB425B266042}" dt="2023-02-07T15:33:54" v="1314" actId="478"/>
          <ac:spMkLst>
            <pc:docMk/>
            <pc:sldMk cId="1442144793" sldId="261"/>
            <ac:spMk id="6" creationId="{B09F7E61-BA37-26C8-568D-B0F0F19E3BC2}"/>
          </ac:spMkLst>
        </pc:spChg>
        <pc:spChg chg="add">
          <ac:chgData name="Viktória Lešníková" userId="3b55b590-6021-447b-9dcb-6a9ceb9b0545" providerId="ADAL" clId="{64D78325-9E71-41BA-B204-EB425B266042}" dt="2023-02-07T15:30:10.869" v="1262" actId="26606"/>
          <ac:spMkLst>
            <pc:docMk/>
            <pc:sldMk cId="1442144793" sldId="261"/>
            <ac:spMk id="9" creationId="{42A4FC2C-047E-45A5-965D-8E1E3BF09BC6}"/>
          </ac:spMkLst>
        </pc:spChg>
        <pc:picChg chg="add del mod">
          <ac:chgData name="Viktória Lešníková" userId="3b55b590-6021-447b-9dcb-6a9ceb9b0545" providerId="ADAL" clId="{64D78325-9E71-41BA-B204-EB425B266042}" dt="2023-02-07T15:29:57.082" v="1258" actId="478"/>
          <ac:picMkLst>
            <pc:docMk/>
            <pc:sldMk cId="1442144793" sldId="261"/>
            <ac:picMk id="2" creationId="{767B50BD-CCCD-006C-7EDB-291CF1862A11}"/>
          </ac:picMkLst>
        </pc:picChg>
        <pc:picChg chg="add mod">
          <ac:chgData name="Viktória Lešníková" userId="3b55b590-6021-447b-9dcb-6a9ceb9b0545" providerId="ADAL" clId="{64D78325-9E71-41BA-B204-EB425B266042}" dt="2023-02-07T15:30:10.869" v="1262" actId="26606"/>
          <ac:picMkLst>
            <pc:docMk/>
            <pc:sldMk cId="1442144793" sldId="261"/>
            <ac:picMk id="4" creationId="{EA6DFC70-FDBF-F1E7-1709-C97AD6F70C88}"/>
          </ac:picMkLst>
        </pc:picChg>
      </pc:sldChg>
      <pc:sldChg chg="addSp delSp modSp add mod ord">
        <pc:chgData name="Viktória Lešníková" userId="3b55b590-6021-447b-9dcb-6a9ceb9b0545" providerId="ADAL" clId="{64D78325-9E71-41BA-B204-EB425B266042}" dt="2023-02-22T15:54:19.513" v="2147" actId="478"/>
        <pc:sldMkLst>
          <pc:docMk/>
          <pc:sldMk cId="4237212097" sldId="262"/>
        </pc:sldMkLst>
        <pc:spChg chg="del">
          <ac:chgData name="Viktória Lešníková" userId="3b55b590-6021-447b-9dcb-6a9ceb9b0545" providerId="ADAL" clId="{64D78325-9E71-41BA-B204-EB425B266042}" dt="2023-02-07T15:34:16.558" v="1318" actId="478"/>
          <ac:spMkLst>
            <pc:docMk/>
            <pc:sldMk cId="4237212097" sldId="262"/>
            <ac:spMk id="5" creationId="{DB142571-C12F-D055-FE14-C8C3A630CF70}"/>
          </ac:spMkLst>
        </pc:spChg>
        <pc:spChg chg="mod">
          <ac:chgData name="Viktória Lešníková" userId="3b55b590-6021-447b-9dcb-6a9ceb9b0545" providerId="ADAL" clId="{64D78325-9E71-41BA-B204-EB425B266042}" dt="2023-02-22T15:54:18.074" v="2146" actId="1076"/>
          <ac:spMkLst>
            <pc:docMk/>
            <pc:sldMk cId="4237212097" sldId="262"/>
            <ac:spMk id="6" creationId="{B09F7E61-BA37-26C8-568D-B0F0F19E3BC2}"/>
          </ac:spMkLst>
        </pc:spChg>
        <pc:spChg chg="add del mod">
          <ac:chgData name="Viktória Lešníková" userId="3b55b590-6021-447b-9dcb-6a9ceb9b0545" providerId="ADAL" clId="{64D78325-9E71-41BA-B204-EB425B266042}" dt="2023-02-07T15:45:49.397" v="1435" actId="478"/>
          <ac:spMkLst>
            <pc:docMk/>
            <pc:sldMk cId="4237212097" sldId="262"/>
            <ac:spMk id="17" creationId="{5EE63626-0E46-502F-344E-92EE891FDCDB}"/>
          </ac:spMkLst>
        </pc:spChg>
        <pc:spChg chg="add mod ord">
          <ac:chgData name="Viktória Lešníková" userId="3b55b590-6021-447b-9dcb-6a9ceb9b0545" providerId="ADAL" clId="{64D78325-9E71-41BA-B204-EB425B266042}" dt="2023-02-07T16:22:29.951" v="2059" actId="1036"/>
          <ac:spMkLst>
            <pc:docMk/>
            <pc:sldMk cId="4237212097" sldId="262"/>
            <ac:spMk id="21" creationId="{3FDEEB65-AE3F-D39E-8E02-D2338FCC1A96}"/>
          </ac:spMkLst>
        </pc:spChg>
        <pc:spChg chg="add del mod">
          <ac:chgData name="Viktória Lešníková" userId="3b55b590-6021-447b-9dcb-6a9ceb9b0545" providerId="ADAL" clId="{64D78325-9E71-41BA-B204-EB425B266042}" dt="2023-02-22T15:54:19.513" v="2147" actId="478"/>
          <ac:spMkLst>
            <pc:docMk/>
            <pc:sldMk cId="4237212097" sldId="262"/>
            <ac:spMk id="22" creationId="{BD88744E-C786-1F01-A253-47833EA6FA75}"/>
          </ac:spMkLst>
        </pc:spChg>
        <pc:picChg chg="add del mod">
          <ac:chgData name="Viktória Lešníková" userId="3b55b590-6021-447b-9dcb-6a9ceb9b0545" providerId="ADAL" clId="{64D78325-9E71-41BA-B204-EB425B266042}" dt="2023-02-22T15:54:14.611" v="2145" actId="478"/>
          <ac:picMkLst>
            <pc:docMk/>
            <pc:sldMk cId="4237212097" sldId="262"/>
            <ac:picMk id="3" creationId="{E8273043-09A1-CE00-3222-1485C76BE03C}"/>
          </ac:picMkLst>
        </pc:picChg>
        <pc:picChg chg="del">
          <ac:chgData name="Viktória Lešníková" userId="3b55b590-6021-447b-9dcb-6a9ceb9b0545" providerId="ADAL" clId="{64D78325-9E71-41BA-B204-EB425B266042}" dt="2023-02-07T15:32:49.490" v="1286" actId="478"/>
          <ac:picMkLst>
            <pc:docMk/>
            <pc:sldMk cId="4237212097" sldId="262"/>
            <ac:picMk id="4" creationId="{EA6DFC70-FDBF-F1E7-1709-C97AD6F70C88}"/>
          </ac:picMkLst>
        </pc:picChg>
        <pc:picChg chg="add del mod">
          <ac:chgData name="Viktória Lešníková" userId="3b55b590-6021-447b-9dcb-6a9ceb9b0545" providerId="ADAL" clId="{64D78325-9E71-41BA-B204-EB425B266042}" dt="2023-02-07T15:33:04.228" v="1293" actId="478"/>
          <ac:picMkLst>
            <pc:docMk/>
            <pc:sldMk cId="4237212097" sldId="262"/>
            <ac:picMk id="8" creationId="{26ED5293-632A-C995-2275-B159E7E72187}"/>
          </ac:picMkLst>
        </pc:picChg>
        <pc:picChg chg="add del mod">
          <ac:chgData name="Viktória Lešníková" userId="3b55b590-6021-447b-9dcb-6a9ceb9b0545" providerId="ADAL" clId="{64D78325-9E71-41BA-B204-EB425B266042}" dt="2023-02-07T15:33:18.589" v="1302" actId="478"/>
          <ac:picMkLst>
            <pc:docMk/>
            <pc:sldMk cId="4237212097" sldId="262"/>
            <ac:picMk id="11" creationId="{FD46532F-9A47-876D-50DD-FC3A684E9D80}"/>
          </ac:picMkLst>
        </pc:picChg>
        <pc:picChg chg="add del mod">
          <ac:chgData name="Viktória Lešníková" userId="3b55b590-6021-447b-9dcb-6a9ceb9b0545" providerId="ADAL" clId="{64D78325-9E71-41BA-B204-EB425B266042}" dt="2023-02-22T15:54:14.028" v="2144" actId="478"/>
          <ac:picMkLst>
            <pc:docMk/>
            <pc:sldMk cId="4237212097" sldId="262"/>
            <ac:picMk id="13" creationId="{851F3FFF-CB60-C2F7-3D39-0773B0C33B06}"/>
          </ac:picMkLst>
        </pc:picChg>
        <pc:picChg chg="add del mod ord">
          <ac:chgData name="Viktória Lešníková" userId="3b55b590-6021-447b-9dcb-6a9ceb9b0545" providerId="ADAL" clId="{64D78325-9E71-41BA-B204-EB425B266042}" dt="2023-02-07T15:40:36.150" v="1364" actId="478"/>
          <ac:picMkLst>
            <pc:docMk/>
            <pc:sldMk cId="4237212097" sldId="262"/>
            <ac:picMk id="15" creationId="{66E39A72-E6D0-D80F-EB1A-637907014467}"/>
          </ac:picMkLst>
        </pc:picChg>
        <pc:picChg chg="add del mod ord">
          <ac:chgData name="Viktória Lešníková" userId="3b55b590-6021-447b-9dcb-6a9ceb9b0545" providerId="ADAL" clId="{64D78325-9E71-41BA-B204-EB425B266042}" dt="2023-02-07T15:44:58.533" v="1426" actId="478"/>
          <ac:picMkLst>
            <pc:docMk/>
            <pc:sldMk cId="4237212097" sldId="262"/>
            <ac:picMk id="19" creationId="{483CBF88-F2DC-F08E-A8FB-449E8D3C3306}"/>
          </ac:picMkLst>
        </pc:picChg>
        <pc:picChg chg="add mod ord">
          <ac:chgData name="Viktória Lešníková" userId="3b55b590-6021-447b-9dcb-6a9ceb9b0545" providerId="ADAL" clId="{64D78325-9E71-41BA-B204-EB425B266042}" dt="2023-02-07T15:45:15.983" v="1431" actId="167"/>
          <ac:picMkLst>
            <pc:docMk/>
            <pc:sldMk cId="4237212097" sldId="262"/>
            <ac:picMk id="20" creationId="{54A9864A-B2C3-EB3B-0078-63C187C7FDB0}"/>
          </ac:picMkLst>
        </pc:picChg>
        <pc:picChg chg="add mod">
          <ac:chgData name="Viktória Lešníková" userId="3b55b590-6021-447b-9dcb-6a9ceb9b0545" providerId="ADAL" clId="{64D78325-9E71-41BA-B204-EB425B266042}" dt="2023-02-07T15:50:32.455" v="1544"/>
          <ac:picMkLst>
            <pc:docMk/>
            <pc:sldMk cId="4237212097" sldId="262"/>
            <ac:picMk id="23" creationId="{CF76E4D5-DD43-BE0F-C14E-C852D4A964EE}"/>
          </ac:picMkLst>
        </pc:picChg>
      </pc:sldChg>
      <pc:sldChg chg="addSp delSp modSp add del mod setBg delDesignElem">
        <pc:chgData name="Viktória Lešníková" userId="3b55b590-6021-447b-9dcb-6a9ceb9b0545" providerId="ADAL" clId="{64D78325-9E71-41BA-B204-EB425B266042}" dt="2023-02-07T15:55:55.358" v="1710" actId="47"/>
        <pc:sldMkLst>
          <pc:docMk/>
          <pc:sldMk cId="1499971029" sldId="263"/>
        </pc:sldMkLst>
        <pc:spChg chg="del">
          <ac:chgData name="Viktória Lešníková" userId="3b55b590-6021-447b-9dcb-6a9ceb9b0545" providerId="ADAL" clId="{64D78325-9E71-41BA-B204-EB425B266042}" dt="2023-02-07T15:43:35.956" v="1417" actId="478"/>
          <ac:spMkLst>
            <pc:docMk/>
            <pc:sldMk cId="1499971029" sldId="263"/>
            <ac:spMk id="6" creationId="{B09F7E61-BA37-26C8-568D-B0F0F19E3BC2}"/>
          </ac:spMkLst>
        </pc:spChg>
        <pc:spChg chg="del">
          <ac:chgData name="Viktória Lešníková" userId="3b55b590-6021-447b-9dcb-6a9ceb9b0545" providerId="ADAL" clId="{64D78325-9E71-41BA-B204-EB425B266042}" dt="2023-02-07T15:43:30.455" v="1415"/>
          <ac:spMkLst>
            <pc:docMk/>
            <pc:sldMk cId="1499971029" sldId="263"/>
            <ac:spMk id="9" creationId="{42A4FC2C-047E-45A5-965D-8E1E3BF09BC6}"/>
          </ac:spMkLst>
        </pc:spChg>
        <pc:graphicFrameChg chg="add mod">
          <ac:chgData name="Viktória Lešníková" userId="3b55b590-6021-447b-9dcb-6a9ceb9b0545" providerId="ADAL" clId="{64D78325-9E71-41BA-B204-EB425B266042}" dt="2023-02-07T15:43:34.151" v="1416"/>
          <ac:graphicFrameMkLst>
            <pc:docMk/>
            <pc:sldMk cId="1499971029" sldId="263"/>
            <ac:graphicFrameMk id="2" creationId="{A85EB64B-EFCE-2B15-9E7E-06F295F5C4E6}"/>
          </ac:graphicFrameMkLst>
        </pc:graphicFrameChg>
        <pc:picChg chg="del">
          <ac:chgData name="Viktória Lešníková" userId="3b55b590-6021-447b-9dcb-6a9ceb9b0545" providerId="ADAL" clId="{64D78325-9E71-41BA-B204-EB425B266042}" dt="2023-02-07T15:43:38.966" v="1418" actId="478"/>
          <ac:picMkLst>
            <pc:docMk/>
            <pc:sldMk cId="1499971029" sldId="263"/>
            <ac:picMk id="3" creationId="{E8273043-09A1-CE00-3222-1485C76BE03C}"/>
          </ac:picMkLst>
        </pc:picChg>
        <pc:picChg chg="del">
          <ac:chgData name="Viktória Lešníková" userId="3b55b590-6021-447b-9dcb-6a9ceb9b0545" providerId="ADAL" clId="{64D78325-9E71-41BA-B204-EB425B266042}" dt="2023-02-07T15:43:39.471" v="1419" actId="478"/>
          <ac:picMkLst>
            <pc:docMk/>
            <pc:sldMk cId="1499971029" sldId="263"/>
            <ac:picMk id="13" creationId="{851F3FFF-CB60-C2F7-3D39-0773B0C33B06}"/>
          </ac:picMkLst>
        </pc:picChg>
      </pc:sldChg>
      <pc:sldChg chg="addSp delSp modSp add del mod setBg delDesignElem">
        <pc:chgData name="Viktória Lešníková" userId="3b55b590-6021-447b-9dcb-6a9ceb9b0545" providerId="ADAL" clId="{64D78325-9E71-41BA-B204-EB425B266042}" dt="2023-02-07T16:25:31.548" v="2079" actId="47"/>
        <pc:sldMkLst>
          <pc:docMk/>
          <pc:sldMk cId="818004278" sldId="264"/>
        </pc:sldMkLst>
        <pc:spChg chg="add del mod">
          <ac:chgData name="Viktória Lešníková" userId="3b55b590-6021-447b-9dcb-6a9ceb9b0545" providerId="ADAL" clId="{64D78325-9E71-41BA-B204-EB425B266042}" dt="2023-02-07T15:54:36.287" v="1601" actId="478"/>
          <ac:spMkLst>
            <pc:docMk/>
            <pc:sldMk cId="818004278" sldId="264"/>
            <ac:spMk id="4" creationId="{0016355D-5CC2-7E02-5711-7E59939274CF}"/>
          </ac:spMkLst>
        </pc:spChg>
        <pc:spChg chg="del">
          <ac:chgData name="Viktória Lešníková" userId="3b55b590-6021-447b-9dcb-6a9ceb9b0545" providerId="ADAL" clId="{64D78325-9E71-41BA-B204-EB425B266042}" dt="2023-02-07T15:50:29.124" v="1543" actId="478"/>
          <ac:spMkLst>
            <pc:docMk/>
            <pc:sldMk cId="818004278" sldId="264"/>
            <ac:spMk id="6" creationId="{B09F7E61-BA37-26C8-568D-B0F0F19E3BC2}"/>
          </ac:spMkLst>
        </pc:spChg>
        <pc:spChg chg="del">
          <ac:chgData name="Viktória Lešníková" userId="3b55b590-6021-447b-9dcb-6a9ceb9b0545" providerId="ADAL" clId="{64D78325-9E71-41BA-B204-EB425B266042}" dt="2023-02-07T15:50:23.044" v="1539"/>
          <ac:spMkLst>
            <pc:docMk/>
            <pc:sldMk cId="818004278" sldId="264"/>
            <ac:spMk id="9" creationId="{42A4FC2C-047E-45A5-965D-8E1E3BF09BC6}"/>
          </ac:spMkLst>
        </pc:spChg>
        <pc:spChg chg="add mod">
          <ac:chgData name="Viktória Lešníková" userId="3b55b590-6021-447b-9dcb-6a9ceb9b0545" providerId="ADAL" clId="{64D78325-9E71-41BA-B204-EB425B266042}" dt="2023-02-07T16:13:55.262" v="1893" actId="1076"/>
          <ac:spMkLst>
            <pc:docMk/>
            <pc:sldMk cId="818004278" sldId="264"/>
            <ac:spMk id="11" creationId="{46D1DB65-789E-77EB-04F8-A006350D2AC7}"/>
          </ac:spMkLst>
        </pc:spChg>
        <pc:spChg chg="add del mod">
          <ac:chgData name="Viktória Lešníková" userId="3b55b590-6021-447b-9dcb-6a9ceb9b0545" providerId="ADAL" clId="{64D78325-9E71-41BA-B204-EB425B266042}" dt="2023-02-07T16:06:38.074" v="1852" actId="478"/>
          <ac:spMkLst>
            <pc:docMk/>
            <pc:sldMk cId="818004278" sldId="264"/>
            <ac:spMk id="12" creationId="{7651ACF4-E8D8-C84A-0DBC-609111AB9ED4}"/>
          </ac:spMkLst>
        </pc:spChg>
        <pc:spChg chg="add del mod">
          <ac:chgData name="Viktória Lešníková" userId="3b55b590-6021-447b-9dcb-6a9ceb9b0545" providerId="ADAL" clId="{64D78325-9E71-41BA-B204-EB425B266042}" dt="2023-02-07T16:14:10.938" v="1895" actId="1076"/>
          <ac:spMkLst>
            <pc:docMk/>
            <pc:sldMk cId="818004278" sldId="264"/>
            <ac:spMk id="14" creationId="{482760E2-B822-B0FC-0CC0-02C922455E70}"/>
          </ac:spMkLst>
        </pc:spChg>
        <pc:spChg chg="mod">
          <ac:chgData name="Viktória Lešníková" userId="3b55b590-6021-447b-9dcb-6a9ceb9b0545" providerId="ADAL" clId="{64D78325-9E71-41BA-B204-EB425B266042}" dt="2023-02-07T16:14:23.892" v="1897" actId="1076"/>
          <ac:spMkLst>
            <pc:docMk/>
            <pc:sldMk cId="818004278" sldId="264"/>
            <ac:spMk id="21" creationId="{3FDEEB65-AE3F-D39E-8E02-D2338FCC1A96}"/>
          </ac:spMkLst>
        </pc:spChg>
        <pc:spChg chg="del">
          <ac:chgData name="Viktória Lešníková" userId="3b55b590-6021-447b-9dcb-6a9ceb9b0545" providerId="ADAL" clId="{64D78325-9E71-41BA-B204-EB425B266042}" dt="2023-02-07T15:50:25.871" v="1540" actId="478"/>
          <ac:spMkLst>
            <pc:docMk/>
            <pc:sldMk cId="818004278" sldId="264"/>
            <ac:spMk id="22" creationId="{BD88744E-C786-1F01-A253-47833EA6FA75}"/>
          </ac:spMkLst>
        </pc:spChg>
        <pc:graphicFrameChg chg="add del mod modGraphic">
          <ac:chgData name="Viktória Lešníková" userId="3b55b590-6021-447b-9dcb-6a9ceb9b0545" providerId="ADAL" clId="{64D78325-9E71-41BA-B204-EB425B266042}" dt="2023-02-07T15:53:04.841" v="1580" actId="478"/>
          <ac:graphicFrameMkLst>
            <pc:docMk/>
            <pc:sldMk cId="818004278" sldId="264"/>
            <ac:graphicFrameMk id="2" creationId="{F32E3ABC-C413-BA30-2D37-B9258ED9AC5C}"/>
          </ac:graphicFrameMkLst>
        </pc:graphicFrameChg>
        <pc:graphicFrameChg chg="add mod modGraphic">
          <ac:chgData name="Viktória Lešníková" userId="3b55b590-6021-447b-9dcb-6a9ceb9b0545" providerId="ADAL" clId="{64D78325-9E71-41BA-B204-EB425B266042}" dt="2023-02-07T16:13:42.773" v="1892" actId="207"/>
          <ac:graphicFrameMkLst>
            <pc:docMk/>
            <pc:sldMk cId="818004278" sldId="264"/>
            <ac:graphicFrameMk id="7" creationId="{B41AB8BB-764E-AEFB-CF76-3DEE23A87DF0}"/>
          </ac:graphicFrameMkLst>
        </pc:graphicFrameChg>
        <pc:picChg chg="del">
          <ac:chgData name="Viktória Lešníková" userId="3b55b590-6021-447b-9dcb-6a9ceb9b0545" providerId="ADAL" clId="{64D78325-9E71-41BA-B204-EB425B266042}" dt="2023-02-07T15:50:27.474" v="1542" actId="478"/>
          <ac:picMkLst>
            <pc:docMk/>
            <pc:sldMk cId="818004278" sldId="264"/>
            <ac:picMk id="3" creationId="{E8273043-09A1-CE00-3222-1485C76BE03C}"/>
          </ac:picMkLst>
        </pc:picChg>
        <pc:picChg chg="add mod">
          <ac:chgData name="Viktória Lešníková" userId="3b55b590-6021-447b-9dcb-6a9ceb9b0545" providerId="ADAL" clId="{64D78325-9E71-41BA-B204-EB425B266042}" dt="2023-02-07T15:51:48.618" v="1566"/>
          <ac:picMkLst>
            <pc:docMk/>
            <pc:sldMk cId="818004278" sldId="264"/>
            <ac:picMk id="5" creationId="{DD721962-A3B4-027F-B984-FED3A94AB73D}"/>
          </ac:picMkLst>
        </pc:picChg>
        <pc:picChg chg="add mod">
          <ac:chgData name="Viktória Lešníková" userId="3b55b590-6021-447b-9dcb-6a9ceb9b0545" providerId="ADAL" clId="{64D78325-9E71-41BA-B204-EB425B266042}" dt="2023-02-07T16:07:45.325" v="1870" actId="1076"/>
          <ac:picMkLst>
            <pc:docMk/>
            <pc:sldMk cId="818004278" sldId="264"/>
            <ac:picMk id="10" creationId="{C8FE2F19-F6CC-4A8F-F720-22F3C301879D}"/>
          </ac:picMkLst>
        </pc:picChg>
        <pc:picChg chg="del">
          <ac:chgData name="Viktória Lešníková" userId="3b55b590-6021-447b-9dcb-6a9ceb9b0545" providerId="ADAL" clId="{64D78325-9E71-41BA-B204-EB425B266042}" dt="2023-02-07T15:50:26.974" v="1541" actId="478"/>
          <ac:picMkLst>
            <pc:docMk/>
            <pc:sldMk cId="818004278" sldId="264"/>
            <ac:picMk id="13" creationId="{851F3FFF-CB60-C2F7-3D39-0773B0C33B06}"/>
          </ac:picMkLst>
        </pc:picChg>
      </pc:sldChg>
      <pc:sldChg chg="addSp delSp modSp new mod setBg">
        <pc:chgData name="Viktória Lešníková" userId="3b55b590-6021-447b-9dcb-6a9ceb9b0545" providerId="ADAL" clId="{64D78325-9E71-41BA-B204-EB425B266042}" dt="2023-02-07T18:05:54.506" v="2137" actId="1076"/>
        <pc:sldMkLst>
          <pc:docMk/>
          <pc:sldMk cId="4024515835" sldId="265"/>
        </pc:sldMkLst>
        <pc:spChg chg="add mod">
          <ac:chgData name="Viktória Lešníková" userId="3b55b590-6021-447b-9dcb-6a9ceb9b0545" providerId="ADAL" clId="{64D78325-9E71-41BA-B204-EB425B266042}" dt="2023-02-07T18:05:54.506" v="2137" actId="1076"/>
          <ac:spMkLst>
            <pc:docMk/>
            <pc:sldMk cId="4024515835" sldId="265"/>
            <ac:spMk id="6" creationId="{5AAC71EA-F7FD-D10F-5F09-3F03FE51D4CA}"/>
          </ac:spMkLst>
        </pc:spChg>
        <pc:spChg chg="add">
          <ac:chgData name="Viktória Lešníková" userId="3b55b590-6021-447b-9dcb-6a9ceb9b0545" providerId="ADAL" clId="{64D78325-9E71-41BA-B204-EB425B266042}" dt="2023-02-07T15:59:06.819" v="1782" actId="26606"/>
          <ac:spMkLst>
            <pc:docMk/>
            <pc:sldMk cId="4024515835" sldId="265"/>
            <ac:spMk id="8" creationId="{42A4FC2C-047E-45A5-965D-8E1E3BF09BC6}"/>
          </ac:spMkLst>
        </pc:spChg>
        <pc:picChg chg="add del mod">
          <ac:chgData name="Viktória Lešníková" userId="3b55b590-6021-447b-9dcb-6a9ceb9b0545" providerId="ADAL" clId="{64D78325-9E71-41BA-B204-EB425B266042}" dt="2023-02-07T16:00:20.745" v="1783" actId="478"/>
          <ac:picMkLst>
            <pc:docMk/>
            <pc:sldMk cId="4024515835" sldId="265"/>
            <ac:picMk id="3" creationId="{4484F33A-55D8-227B-4A62-CDFD7140926F}"/>
          </ac:picMkLst>
        </pc:picChg>
        <pc:picChg chg="add mod">
          <ac:chgData name="Viktória Lešníková" userId="3b55b590-6021-447b-9dcb-6a9ceb9b0545" providerId="ADAL" clId="{64D78325-9E71-41BA-B204-EB425B266042}" dt="2023-02-07T16:00:27.461" v="1786" actId="962"/>
          <ac:picMkLst>
            <pc:docMk/>
            <pc:sldMk cId="4024515835" sldId="265"/>
            <ac:picMk id="5" creationId="{4C9851B4-8623-C0E4-F4C9-04E1EC15C9C2}"/>
          </ac:picMkLst>
        </pc:picChg>
      </pc:sldChg>
      <pc:sldChg chg="addSp delSp modSp add mod">
        <pc:chgData name="Viktória Lešníková" userId="3b55b590-6021-447b-9dcb-6a9ceb9b0545" providerId="ADAL" clId="{64D78325-9E71-41BA-B204-EB425B266042}" dt="2023-02-07T18:05:10.416" v="2121" actId="20577"/>
        <pc:sldMkLst>
          <pc:docMk/>
          <pc:sldMk cId="2191675789" sldId="266"/>
        </pc:sldMkLst>
        <pc:spChg chg="add mod">
          <ac:chgData name="Viktória Lešníková" userId="3b55b590-6021-447b-9dcb-6a9ceb9b0545" providerId="ADAL" clId="{64D78325-9E71-41BA-B204-EB425B266042}" dt="2023-02-07T16:24:56.062" v="2072" actId="208"/>
          <ac:spMkLst>
            <pc:docMk/>
            <pc:sldMk cId="2191675789" sldId="266"/>
            <ac:spMk id="2" creationId="{7EC184FA-84A5-84B8-40AB-6A9D2A2CDF40}"/>
          </ac:spMkLst>
        </pc:spChg>
        <pc:spChg chg="add mod ord">
          <ac:chgData name="Viktória Lešníková" userId="3b55b590-6021-447b-9dcb-6a9ceb9b0545" providerId="ADAL" clId="{64D78325-9E71-41BA-B204-EB425B266042}" dt="2023-02-07T18:04:13.341" v="2112" actId="1076"/>
          <ac:spMkLst>
            <pc:docMk/>
            <pc:sldMk cId="2191675789" sldId="266"/>
            <ac:spMk id="3" creationId="{52A7A3DD-B0A9-F534-7F08-5A5789FA3B40}"/>
          </ac:spMkLst>
        </pc:spChg>
        <pc:spChg chg="add del mod">
          <ac:chgData name="Viktória Lešníková" userId="3b55b590-6021-447b-9dcb-6a9ceb9b0545" providerId="ADAL" clId="{64D78325-9E71-41BA-B204-EB425B266042}" dt="2023-02-07T16:21:10.738" v="2051" actId="478"/>
          <ac:spMkLst>
            <pc:docMk/>
            <pc:sldMk cId="2191675789" sldId="266"/>
            <ac:spMk id="4" creationId="{BC528964-FDCD-4CD8-8724-949AC5C08C96}"/>
          </ac:spMkLst>
        </pc:spChg>
        <pc:spChg chg="add del mod">
          <ac:chgData name="Viktória Lešníková" userId="3b55b590-6021-447b-9dcb-6a9ceb9b0545" providerId="ADAL" clId="{64D78325-9E71-41BA-B204-EB425B266042}" dt="2023-02-07T16:23:58.358" v="2065"/>
          <ac:spMkLst>
            <pc:docMk/>
            <pc:sldMk cId="2191675789" sldId="266"/>
            <ac:spMk id="6" creationId="{7D5C558C-82AD-E5EC-B1BA-9E60DF8BC097}"/>
          </ac:spMkLst>
        </pc:spChg>
        <pc:spChg chg="mod">
          <ac:chgData name="Viktória Lešníková" userId="3b55b590-6021-447b-9dcb-6a9ceb9b0545" providerId="ADAL" clId="{64D78325-9E71-41BA-B204-EB425B266042}" dt="2023-02-07T18:05:10.416" v="2121" actId="20577"/>
          <ac:spMkLst>
            <pc:docMk/>
            <pc:sldMk cId="2191675789" sldId="266"/>
            <ac:spMk id="11" creationId="{46D1DB65-789E-77EB-04F8-A006350D2AC7}"/>
          </ac:spMkLst>
        </pc:spChg>
        <pc:spChg chg="mod">
          <ac:chgData name="Viktória Lešníková" userId="3b55b590-6021-447b-9dcb-6a9ceb9b0545" providerId="ADAL" clId="{64D78325-9E71-41BA-B204-EB425B266042}" dt="2023-02-07T16:24:40.896" v="2070" actId="13926"/>
          <ac:spMkLst>
            <pc:docMk/>
            <pc:sldMk cId="2191675789" sldId="266"/>
            <ac:spMk id="14" creationId="{482760E2-B822-B0FC-0CC0-02C922455E70}"/>
          </ac:spMkLst>
        </pc:spChg>
        <pc:spChg chg="del">
          <ac:chgData name="Viktória Lešníková" userId="3b55b590-6021-447b-9dcb-6a9ceb9b0545" providerId="ADAL" clId="{64D78325-9E71-41BA-B204-EB425B266042}" dt="2023-02-07T16:17:39.758" v="1899" actId="478"/>
          <ac:spMkLst>
            <pc:docMk/>
            <pc:sldMk cId="2191675789" sldId="266"/>
            <ac:spMk id="21" creationId="{3FDEEB65-AE3F-D39E-8E02-D2338FCC1A96}"/>
          </ac:spMkLst>
        </pc:spChg>
        <pc:graphicFrameChg chg="del">
          <ac:chgData name="Viktória Lešníková" userId="3b55b590-6021-447b-9dcb-6a9ceb9b0545" providerId="ADAL" clId="{64D78325-9E71-41BA-B204-EB425B266042}" dt="2023-02-07T16:19:10.842" v="2015" actId="478"/>
          <ac:graphicFrameMkLst>
            <pc:docMk/>
            <pc:sldMk cId="2191675789" sldId="266"/>
            <ac:graphicFrameMk id="7" creationId="{B41AB8BB-764E-AEFB-CF76-3DEE23A87DF0}"/>
          </ac:graphicFrameMkLst>
        </pc:graphicFrameChg>
        <pc:picChg chg="add del mod">
          <ac:chgData name="Viktória Lešníková" userId="3b55b590-6021-447b-9dcb-6a9ceb9b0545" providerId="ADAL" clId="{64D78325-9E71-41BA-B204-EB425B266042}" dt="2023-02-07T16:24:05.222" v="2068" actId="478"/>
          <ac:picMkLst>
            <pc:docMk/>
            <pc:sldMk cId="2191675789" sldId="266"/>
            <ac:picMk id="8" creationId="{3A4BA979-0159-6ACC-7C6B-17122A5B28F0}"/>
          </ac:picMkLst>
        </pc:picChg>
        <pc:picChg chg="mod">
          <ac:chgData name="Viktória Lešníková" userId="3b55b590-6021-447b-9dcb-6a9ceb9b0545" providerId="ADAL" clId="{64D78325-9E71-41BA-B204-EB425B266042}" dt="2023-02-07T16:20:23.170" v="2026" actId="14100"/>
          <ac:picMkLst>
            <pc:docMk/>
            <pc:sldMk cId="2191675789" sldId="266"/>
            <ac:picMk id="10" creationId="{C8FE2F19-F6CC-4A8F-F720-22F3C301879D}"/>
          </ac:picMkLst>
        </pc:picChg>
        <pc:picChg chg="mod ord">
          <ac:chgData name="Viktória Lešníková" userId="3b55b590-6021-447b-9dcb-6a9ceb9b0545" providerId="ADAL" clId="{64D78325-9E71-41BA-B204-EB425B266042}" dt="2023-02-07T18:04:28.504" v="2117" actId="1076"/>
          <ac:picMkLst>
            <pc:docMk/>
            <pc:sldMk cId="2191675789" sldId="266"/>
            <ac:picMk id="20" creationId="{54A9864A-B2C3-EB3B-0078-63C187C7FDB0}"/>
          </ac:picMkLst>
        </pc:picChg>
      </pc:sldChg>
      <pc:sldChg chg="add del">
        <pc:chgData name="Viktória Lešníková" userId="3b55b590-6021-447b-9dcb-6a9ceb9b0545" providerId="ADAL" clId="{64D78325-9E71-41BA-B204-EB425B266042}" dt="2023-02-07T16:20:45.312" v="2038"/>
        <pc:sldMkLst>
          <pc:docMk/>
          <pc:sldMk cId="4246053616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02FE-C899-FD66-96FB-B2F724083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97E9C-8302-0800-5C84-A40FAFD0D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E3DD-7075-D53B-D3E1-578D5320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9ED5-EC8C-443F-BC33-D460B05AB8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918FC-16FC-E7E6-5E88-9A5E0059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79D5D-8B3E-6AF3-5E57-19A2F0F52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C89-DC44-419B-8EC9-47E0FFBFE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51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3E5E-10BB-D3A2-F3C5-7D9A7A4D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75351-F01F-9EF9-7204-2E449C11B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B7837-6AC9-AFED-913E-CE96ADE3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9ED5-EC8C-443F-BC33-D460B05AB8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10AF1-C049-9986-4EA3-9BC1224A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22BC2-D6C2-75E1-3E02-7A3B4426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C89-DC44-419B-8EC9-47E0FFBFE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11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021272-8F07-9406-A9FF-CE7DD71D5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D7DFB-C6A6-540C-B4AD-E7AC9C170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80F5C-1401-4B8C-2E91-AAE55BF6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9ED5-EC8C-443F-BC33-D460B05AB8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293D8-0E0D-B6C6-C1C8-DC028075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6202A-CA7E-ADE5-64C1-908B3E63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C89-DC44-419B-8EC9-47E0FFBFE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00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69CAC-85B0-73B3-0AD0-74984805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40BF2-3A86-B3C6-5C48-C4E0650C7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12EF2-0D83-DA46-6D27-9ECC46FE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9ED5-EC8C-443F-BC33-D460B05AB8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4086F-24CD-CD62-9FC5-74DBBEC9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44186-5AA9-6E2D-18EE-BFB65D8D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C89-DC44-419B-8EC9-47E0FFBFE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74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EA96-8F79-89E7-15C2-B13A9AEA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04415-796B-4883-2FBD-74D7F5725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2F67F-B65A-283A-E0C9-39EB6DF5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9ED5-EC8C-443F-BC33-D460B05AB8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CB888-565A-7A6E-26E6-F1F965E0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0E8F2-6CEE-E3FD-D6C7-1EFD0735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C89-DC44-419B-8EC9-47E0FFBFE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69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FC11-F6A0-10DA-ABB6-DBE8F45C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83D8-735B-A7D9-D556-4FBD07AC6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84FE6-FF3C-DF63-7CD7-BB0BC99CE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B45E5-BD3E-1220-640D-5413E9D1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9ED5-EC8C-443F-BC33-D460B05AB8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5A18A-DCBD-AE4E-885C-DD476CA3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8610C-18C3-6EB1-4B51-2EE3B461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C89-DC44-419B-8EC9-47E0FFBFE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3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0CF4-306D-699D-E02E-B692B3168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70F82-77B4-09AB-6FAE-38BEB27F4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59F48-48D1-82E0-A8DC-6C6C521B3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6A2A3-6502-5FF7-E3E4-CE785D001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D8BD23-BC09-3A22-4482-8DE6B9A93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A9195-1E04-60E1-776E-87C4C5ED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9ED5-EC8C-443F-BC33-D460B05AB8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2267C4-4DC6-0D07-1FEE-98DDA6B8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33E678-338C-2C6F-66B8-8805434A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C89-DC44-419B-8EC9-47E0FFBFE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F5EB-0D19-D514-C25E-F8DFD432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3B855E-A0AB-042A-3730-553B214B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9ED5-EC8C-443F-BC33-D460B05AB8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B1904-6BFE-7801-811B-8F3E6DED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4DC62-70D3-7728-2D5C-BF220A1E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C89-DC44-419B-8EC9-47E0FFBFE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5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160E93-01F0-1C3D-60DA-F57B38C9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9ED5-EC8C-443F-BC33-D460B05AB8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61218-DDD9-F527-FC7B-EBA149E5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F7DB6-8588-4115-08AB-2D9FBD75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C89-DC44-419B-8EC9-47E0FFBFE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08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540D-0B18-EB73-F45A-D960FDB87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206CE-565F-F450-524E-E137BDEC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487FC-93F0-C310-AE12-D9D9F8802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E7FB4-F248-0F48-FE59-3EB49E83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9ED5-EC8C-443F-BC33-D460B05AB8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B3E86-C680-0F2F-704B-5C697AD7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B0F49-94E8-26C7-BC0C-365B3370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C89-DC44-419B-8EC9-47E0FFBFE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07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75B-8616-3449-5565-D817C7B1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706A4-EF26-D906-5178-31C06DD8E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D1AE5-3F5D-0F3F-3C55-92AC78792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D0D68-424A-9611-4691-0AADED30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9ED5-EC8C-443F-BC33-D460B05AB8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53447-F846-0C8F-2495-6D358C73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37E75-473E-9818-4DC4-2D7A6388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C89-DC44-419B-8EC9-47E0FFBFE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22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7BBF13-F012-733E-6053-A58E4FE37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344AA-6092-4F38-C104-ACCE593DC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FCEC0-2E76-0D8E-3DE4-021FF149E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9ED5-EC8C-443F-BC33-D460B05AB8B2}" type="datetimeFigureOut">
              <a:rPr lang="cs-CZ" smtClean="0"/>
              <a:t>22.02.2023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69164-D57E-D26A-5CC3-7C9713DC7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1BEC-F527-C83D-4464-1CEAA9E85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39C89-DC44-419B-8EC9-47E0FFBFEB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47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A1B1A4-98A3-2A74-84E1-695A711EA4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  <a:p>
            <a:endParaRPr lang="cs-CZ"/>
          </a:p>
        </p:txBody>
      </p:sp>
      <p:pic>
        <p:nvPicPr>
          <p:cNvPr id="9" name="Picture 8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E4AE5DD8-0C0F-FFEE-C0D7-BA4E4C6C0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1C46F2-94D2-A01D-024B-EBD22D46F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656" y="5823896"/>
            <a:ext cx="478848" cy="37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6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77A2035E-D1A8-6D30-B3E8-D33831706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8195868-5F87-2CBB-C4CA-ABCCFDAD4561}"/>
              </a:ext>
            </a:extLst>
          </p:cNvPr>
          <p:cNvSpPr/>
          <p:nvPr/>
        </p:nvSpPr>
        <p:spPr>
          <a:xfrm>
            <a:off x="359971" y="359568"/>
            <a:ext cx="11472058" cy="613886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C6967-0085-DE97-CC6A-1BE5CA123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6" t="7661" r="1381" b="2949"/>
          <a:stretch/>
        </p:blipFill>
        <p:spPr>
          <a:xfrm>
            <a:off x="1448499" y="886542"/>
            <a:ext cx="8741328" cy="2256639"/>
          </a:xfrm>
          <a:prstGeom prst="rect">
            <a:avLst/>
          </a:prstGeom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F849B96-A790-6606-9EE0-40C06C4D159F}"/>
              </a:ext>
            </a:extLst>
          </p:cNvPr>
          <p:cNvSpPr txBox="1">
            <a:spLocks/>
          </p:cNvSpPr>
          <p:nvPr/>
        </p:nvSpPr>
        <p:spPr>
          <a:xfrm>
            <a:off x="1448499" y="3477287"/>
            <a:ext cx="5480556" cy="18763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u="sng"/>
          </a:p>
          <a:p>
            <a:pPr marL="285750" indent="-285750"/>
            <a:r>
              <a:rPr lang="cs-CZ" sz="1400" b="1"/>
              <a:t>ESTIMATED RTD VOLUME </a:t>
            </a:r>
            <a:r>
              <a:rPr lang="cs-CZ" sz="1400" b="1" err="1"/>
              <a:t>over</a:t>
            </a:r>
            <a:r>
              <a:rPr lang="cs-CZ" sz="1400" b="1"/>
              <a:t> 1 </a:t>
            </a:r>
            <a:r>
              <a:rPr lang="cs-CZ" sz="1400" b="1" err="1"/>
              <a:t>Mio</a:t>
            </a:r>
            <a:r>
              <a:rPr lang="cs-CZ" sz="1400" b="1"/>
              <a:t> L in FY25</a:t>
            </a:r>
          </a:p>
          <a:p>
            <a:pPr marL="285750" indent="-285750"/>
            <a:endParaRPr lang="cs-CZ" sz="1400" b="1"/>
          </a:p>
          <a:p>
            <a:pPr marL="285750" indent="-285750"/>
            <a:r>
              <a:rPr lang="cs-CZ" sz="1400" b="1"/>
              <a:t>EXTEND JBPR PORTFOLIO WITH KNOWN DRINKS</a:t>
            </a:r>
          </a:p>
          <a:p>
            <a:pPr marL="285750" indent="-285750"/>
            <a:r>
              <a:rPr lang="cs-CZ" sz="1400" b="1"/>
              <a:t>ACHIEVE 45% SHARE ON VALUE SALES</a:t>
            </a:r>
          </a:p>
          <a:p>
            <a:pPr marL="285750" indent="-285750"/>
            <a:r>
              <a:rPr lang="cs-CZ" sz="1400" b="1"/>
              <a:t>BECOME LEADER OF RTD SEGMENT</a:t>
            </a:r>
          </a:p>
          <a:p>
            <a:pPr marL="285750" indent="-285750"/>
            <a:r>
              <a:rPr lang="cs-CZ" sz="1400" b="1"/>
              <a:t>BUILD DISTRIBUTION</a:t>
            </a:r>
          </a:p>
        </p:txBody>
      </p:sp>
      <p:pic>
        <p:nvPicPr>
          <p:cNvPr id="18" name="Picture 17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7A91D01A-A8CA-3F7E-FAC9-756DE7EC5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90" y="3611286"/>
            <a:ext cx="3923771" cy="2207121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95172593-E448-CB2E-57A2-CB8895768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" y="5647859"/>
            <a:ext cx="1210140" cy="12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1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77A2035E-D1A8-6D30-B3E8-D33831706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28F7BE-771E-1472-6BC0-141A14B18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RTD KATEGORIE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6ED2B1-355C-420A-F13D-92EE8C271634}"/>
              </a:ext>
            </a:extLst>
          </p:cNvPr>
          <p:cNvSpPr/>
          <p:nvPr/>
        </p:nvSpPr>
        <p:spPr>
          <a:xfrm>
            <a:off x="359970" y="454346"/>
            <a:ext cx="11472058" cy="613886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+mn-ea"/>
              <a:cs typeface="+mn-cs"/>
            </a:endParaRPr>
          </a:p>
        </p:txBody>
      </p:sp>
      <p:pic>
        <p:nvPicPr>
          <p:cNvPr id="7" name="Picture 6" descr="A picture containing text, container, glass&#10;&#10;Description automatically generated">
            <a:extLst>
              <a:ext uri="{FF2B5EF4-FFF2-40B4-BE49-F238E27FC236}">
                <a16:creationId xmlns:a16="http://schemas.microsoft.com/office/drawing/2014/main" id="{EF349A2B-0DD8-E77E-9FDA-9509138BD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06" y="94778"/>
            <a:ext cx="9697987" cy="685800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958B1FA-55C4-5088-67AE-D1042EC5F101}"/>
              </a:ext>
            </a:extLst>
          </p:cNvPr>
          <p:cNvSpPr/>
          <p:nvPr/>
        </p:nvSpPr>
        <p:spPr>
          <a:xfrm>
            <a:off x="1517711" y="933648"/>
            <a:ext cx="3064935" cy="859565"/>
          </a:xfrm>
          <a:prstGeom prst="wedgeRoundRectCallout">
            <a:avLst>
              <a:gd name="adj1" fmla="val 66369"/>
              <a:gd name="adj2" fmla="val 118663"/>
              <a:gd name="adj3" fmla="val 16667"/>
            </a:avLst>
          </a:prstGeom>
          <a:noFill/>
          <a:ln>
            <a:solidFill>
              <a:srgbClr val="3B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rgbClr val="48343A"/>
                </a:solidFill>
              </a:rPr>
              <a:t>WELL KNOWN/STRONG BRAND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6CF82EF-202C-F189-3B1D-95C28F81E828}"/>
              </a:ext>
            </a:extLst>
          </p:cNvPr>
          <p:cNvSpPr/>
          <p:nvPr/>
        </p:nvSpPr>
        <p:spPr>
          <a:xfrm>
            <a:off x="1201796" y="2602901"/>
            <a:ext cx="3064935" cy="859565"/>
          </a:xfrm>
          <a:prstGeom prst="wedgeRoundRectCallout">
            <a:avLst>
              <a:gd name="adj1" fmla="val 66369"/>
              <a:gd name="adj2" fmla="val 118663"/>
              <a:gd name="adj3" fmla="val 16667"/>
            </a:avLst>
          </a:prstGeom>
          <a:noFill/>
          <a:ln>
            <a:solidFill>
              <a:srgbClr val="3B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rgbClr val="48343A"/>
                </a:solidFill>
              </a:rPr>
              <a:t>WELL KNOWN/TRENDY COCKTAIL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8666D72-5471-07F0-B94A-DCD998BC77D6}"/>
              </a:ext>
            </a:extLst>
          </p:cNvPr>
          <p:cNvSpPr/>
          <p:nvPr/>
        </p:nvSpPr>
        <p:spPr>
          <a:xfrm>
            <a:off x="727644" y="4114502"/>
            <a:ext cx="3064935" cy="859565"/>
          </a:xfrm>
          <a:prstGeom prst="wedgeRoundRectCallout">
            <a:avLst>
              <a:gd name="adj1" fmla="val 66369"/>
              <a:gd name="adj2" fmla="val 118663"/>
              <a:gd name="adj3" fmla="val 16667"/>
            </a:avLst>
          </a:prstGeom>
          <a:noFill/>
          <a:ln>
            <a:solidFill>
              <a:srgbClr val="3B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rgbClr val="48343A"/>
                </a:solidFill>
              </a:rPr>
              <a:t>PRICE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C34BF71-F0DF-8EFD-5ED7-7047956E4A0E}"/>
              </a:ext>
            </a:extLst>
          </p:cNvPr>
          <p:cNvSpPr/>
          <p:nvPr/>
        </p:nvSpPr>
        <p:spPr>
          <a:xfrm>
            <a:off x="7678145" y="933647"/>
            <a:ext cx="3064935" cy="859565"/>
          </a:xfrm>
          <a:prstGeom prst="wedgeRoundRectCallout">
            <a:avLst>
              <a:gd name="adj1" fmla="val -60905"/>
              <a:gd name="adj2" fmla="val 142086"/>
              <a:gd name="adj3" fmla="val 16667"/>
            </a:avLst>
          </a:prstGeom>
          <a:noFill/>
          <a:ln>
            <a:solidFill>
              <a:srgbClr val="3B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rgbClr val="48343A"/>
                </a:solidFill>
              </a:rPr>
              <a:t>OUTSTANDING DESIGN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1703739-BA9F-395A-0806-EE0704E4B231}"/>
              </a:ext>
            </a:extLst>
          </p:cNvPr>
          <p:cNvSpPr/>
          <p:nvPr/>
        </p:nvSpPr>
        <p:spPr>
          <a:xfrm>
            <a:off x="7774583" y="3200471"/>
            <a:ext cx="3064935" cy="859565"/>
          </a:xfrm>
          <a:prstGeom prst="wedgeRoundRectCallout">
            <a:avLst>
              <a:gd name="adj1" fmla="val -60905"/>
              <a:gd name="adj2" fmla="val 142086"/>
              <a:gd name="adj3" fmla="val 16667"/>
            </a:avLst>
          </a:prstGeom>
          <a:noFill/>
          <a:ln>
            <a:solidFill>
              <a:srgbClr val="3B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rgbClr val="48343A"/>
                </a:solidFill>
              </a:rPr>
              <a:t>ATTRACTIVE FLAVOUR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49FF0433-5747-649F-4CD2-C93838E00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" y="5647859"/>
            <a:ext cx="1210140" cy="12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1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54A9864A-B2C3-EB3B-0078-63C187C7F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FDEEB65-AE3F-D39E-8E02-D2338FCC1A96}"/>
              </a:ext>
            </a:extLst>
          </p:cNvPr>
          <p:cNvSpPr/>
          <p:nvPr/>
        </p:nvSpPr>
        <p:spPr>
          <a:xfrm>
            <a:off x="483593" y="367957"/>
            <a:ext cx="11472058" cy="613886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endParaRPr lang="cs-CZ" sz="1800" b="1">
              <a:latin typeface="Absolut Sans 2021" panose="00000500000000000000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F7E61-BA37-26C8-568D-B0F0F19E3BC2}"/>
              </a:ext>
            </a:extLst>
          </p:cNvPr>
          <p:cNvSpPr txBox="1">
            <a:spLocks/>
          </p:cNvSpPr>
          <p:nvPr/>
        </p:nvSpPr>
        <p:spPr>
          <a:xfrm>
            <a:off x="5863755" y="1141896"/>
            <a:ext cx="6328245" cy="3018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b="1" u="sng" dirty="0">
                <a:latin typeface="Absolut Sans 2021" panose="00000500000000000000" pitchFamily="50" charset="0"/>
              </a:rPr>
              <a:t>PRICING</a:t>
            </a:r>
          </a:p>
          <a:p>
            <a:pPr marL="0" indent="0" algn="ctr">
              <a:buNone/>
            </a:pPr>
            <a:r>
              <a:rPr lang="cs-CZ" sz="1600" dirty="0">
                <a:latin typeface="Absolut Sans 2021" panose="00000500000000000000" pitchFamily="50" charset="0"/>
              </a:rPr>
              <a:t>PARITY WITH BEEFEATER RTD</a:t>
            </a:r>
          </a:p>
          <a:p>
            <a:pPr marL="0" indent="0" algn="ctr">
              <a:buNone/>
            </a:pPr>
            <a:r>
              <a:rPr lang="cs-CZ" sz="1600" dirty="0">
                <a:latin typeface="Absolut Sans 2021" panose="00000500000000000000" pitchFamily="50" charset="0"/>
              </a:rPr>
              <a:t>RSP 49,9 CZK, RPP: 39,9 CZK</a:t>
            </a:r>
          </a:p>
          <a:p>
            <a:pPr marL="0" indent="0" algn="ctr">
              <a:buNone/>
            </a:pPr>
            <a:endParaRPr lang="cs-CZ" sz="1600" b="1" dirty="0">
              <a:latin typeface="Absolut Sans 2021" panose="00000500000000000000" pitchFamily="50" charset="0"/>
            </a:endParaRPr>
          </a:p>
          <a:p>
            <a:pPr marL="0" indent="0" algn="ctr">
              <a:buNone/>
            </a:pPr>
            <a:r>
              <a:rPr lang="cs-CZ" sz="1600" b="1" u="sng" dirty="0">
                <a:latin typeface="Absolut Sans 2021" panose="00000500000000000000" pitchFamily="50" charset="0"/>
              </a:rPr>
              <a:t>VOLUME FORECAST</a:t>
            </a:r>
          </a:p>
          <a:p>
            <a:pPr marL="0" indent="0" algn="ctr">
              <a:buNone/>
            </a:pPr>
            <a:r>
              <a:rPr lang="cs-CZ" sz="1600" dirty="0">
                <a:latin typeface="Absolut Sans 2021" panose="00000500000000000000" pitchFamily="50" charset="0"/>
              </a:rPr>
              <a:t>10 K L, 40 000 </a:t>
            </a:r>
            <a:r>
              <a:rPr lang="cs-CZ" sz="1600" dirty="0" err="1">
                <a:latin typeface="Absolut Sans 2021" panose="00000500000000000000" pitchFamily="50" charset="0"/>
              </a:rPr>
              <a:t>pcs</a:t>
            </a:r>
            <a:endParaRPr lang="cs-CZ" sz="1600" dirty="0">
              <a:latin typeface="Absolut Sans 2021" panose="00000500000000000000" pitchFamily="50" charset="0"/>
            </a:endParaRPr>
          </a:p>
          <a:p>
            <a:pPr marL="0" indent="0" algn="ctr">
              <a:buNone/>
            </a:pPr>
            <a:endParaRPr lang="cs-CZ" sz="1600" b="1" dirty="0">
              <a:latin typeface="Absolut Sans 2021" panose="00000500000000000000" pitchFamily="50" charset="0"/>
            </a:endParaRPr>
          </a:p>
          <a:p>
            <a:pPr marL="0" indent="0" algn="ctr">
              <a:buNone/>
            </a:pPr>
            <a:endParaRPr lang="cs-CZ" sz="1600" b="1" dirty="0">
              <a:latin typeface="Absolut Sans 2021" panose="00000500000000000000" pitchFamily="50" charset="0"/>
            </a:endParaRPr>
          </a:p>
          <a:p>
            <a:pPr marL="285750" indent="-285750" algn="ctr"/>
            <a:endParaRPr lang="cs-CZ" sz="1600" b="1" dirty="0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CF76E4D5-DD43-BE0F-C14E-C852D4A96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" y="5647859"/>
            <a:ext cx="1210140" cy="12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food, dish&#10;&#10;Description automatically generated">
            <a:extLst>
              <a:ext uri="{FF2B5EF4-FFF2-40B4-BE49-F238E27FC236}">
                <a16:creationId xmlns:a16="http://schemas.microsoft.com/office/drawing/2014/main" id="{54A9864A-B2C3-EB3B-0078-63C187C7FD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A7A3DD-B0A9-F534-7F08-5A5789FA3B40}"/>
              </a:ext>
            </a:extLst>
          </p:cNvPr>
          <p:cNvSpPr/>
          <p:nvPr/>
        </p:nvSpPr>
        <p:spPr>
          <a:xfrm>
            <a:off x="579801" y="3504141"/>
            <a:ext cx="4160940" cy="1308683"/>
          </a:xfrm>
          <a:prstGeom prst="rect">
            <a:avLst/>
          </a:prstGeom>
          <a:solidFill>
            <a:srgbClr val="FEEBD7"/>
          </a:solidFill>
          <a:ln>
            <a:solidFill>
              <a:srgbClr val="2CA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D721962-A3B4-027F-B984-FED3A94AB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" y="5647859"/>
            <a:ext cx="1210140" cy="1210140"/>
          </a:xfrm>
          <a:prstGeom prst="rect">
            <a:avLst/>
          </a:prstGeom>
        </p:spPr>
      </p:pic>
      <p:pic>
        <p:nvPicPr>
          <p:cNvPr id="10" name="Picture 9" descr="A picture containing text, container, glass&#10;&#10;Description automatically generated">
            <a:extLst>
              <a:ext uri="{FF2B5EF4-FFF2-40B4-BE49-F238E27FC236}">
                <a16:creationId xmlns:a16="http://schemas.microsoft.com/office/drawing/2014/main" id="{C8FE2F19-F6CC-4A8F-F720-22F3C3018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76" y="4020248"/>
            <a:ext cx="3569336" cy="2524081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6D1DB65-789E-77EB-04F8-A006350D2AC7}"/>
              </a:ext>
            </a:extLst>
          </p:cNvPr>
          <p:cNvSpPr txBox="1">
            <a:spLocks/>
          </p:cNvSpPr>
          <p:nvPr/>
        </p:nvSpPr>
        <p:spPr>
          <a:xfrm>
            <a:off x="579801" y="3610870"/>
            <a:ext cx="3983810" cy="13086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b="1">
                <a:solidFill>
                  <a:srgbClr val="248886"/>
                </a:solidFill>
                <a:latin typeface="Century Gothic" panose="020B0502020202020204" pitchFamily="34" charset="0"/>
              </a:rPr>
              <a:t>LISTING (TIMING, VOLUME PER CHANNEL)</a:t>
            </a:r>
          </a:p>
          <a:p>
            <a:r>
              <a:rPr lang="sk-SK" sz="1200" b="1">
                <a:solidFill>
                  <a:srgbClr val="248886"/>
                </a:solidFill>
                <a:latin typeface="Century Gothic" panose="020B0502020202020204" pitchFamily="34" charset="0"/>
              </a:rPr>
              <a:t>SAMPLES</a:t>
            </a:r>
          </a:p>
          <a:p>
            <a:r>
              <a:rPr lang="sk-SK" sz="1200" b="1">
                <a:solidFill>
                  <a:srgbClr val="248886"/>
                </a:solidFill>
                <a:latin typeface="Century Gothic" panose="020B0502020202020204" pitchFamily="34" charset="0"/>
              </a:rPr>
              <a:t>POSSIBILITY OF LEAFLETS</a:t>
            </a:r>
          </a:p>
          <a:p>
            <a:r>
              <a:rPr lang="sk-SK" sz="1200" b="1">
                <a:solidFill>
                  <a:srgbClr val="248886"/>
                </a:solidFill>
                <a:latin typeface="Century Gothic" panose="020B0502020202020204" pitchFamily="34" charset="0"/>
              </a:rPr>
              <a:t>PROFIWEB</a:t>
            </a:r>
            <a:endParaRPr lang="cs-CZ" sz="1200" b="1">
              <a:solidFill>
                <a:srgbClr val="248886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2760E2-B822-B0FC-0CC0-02C922455E70}"/>
              </a:ext>
            </a:extLst>
          </p:cNvPr>
          <p:cNvSpPr txBox="1"/>
          <p:nvPr/>
        </p:nvSpPr>
        <p:spPr>
          <a:xfrm>
            <a:off x="934692" y="404273"/>
            <a:ext cx="10084152" cy="1295400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R="0" lvl="0" algn="ctr" defTabSz="914358" fontAlgn="auto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sz="4000" b="1" cap="all" spc="121">
                <a:ln w="12700">
                  <a:solidFill>
                    <a:schemeClr val="bg1"/>
                  </a:solidFill>
                </a:ln>
                <a:noFill/>
                <a:highlight>
                  <a:srgbClr val="248886"/>
                </a:highlight>
                <a:latin typeface="+mj-lt"/>
              </a:rPr>
              <a:t>IN-OUT SUMMER 2023</a:t>
            </a:r>
            <a:endParaRPr lang="cs-CZ" sz="4000" b="1" cap="all" spc="121">
              <a:ln w="12700">
                <a:solidFill>
                  <a:schemeClr val="bg1"/>
                </a:solidFill>
              </a:ln>
              <a:solidFill>
                <a:schemeClr val="bg1"/>
              </a:solidFill>
              <a:highlight>
                <a:srgbClr val="248886"/>
              </a:highlight>
              <a:latin typeface="+mj-lt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EC184FA-84A5-84B8-40AB-6A9D2A2CDF40}"/>
              </a:ext>
            </a:extLst>
          </p:cNvPr>
          <p:cNvSpPr/>
          <p:nvPr/>
        </p:nvSpPr>
        <p:spPr>
          <a:xfrm>
            <a:off x="579801" y="2432028"/>
            <a:ext cx="11030562" cy="755790"/>
          </a:xfrm>
          <a:prstGeom prst="rightArrow">
            <a:avLst/>
          </a:prstGeom>
          <a:solidFill>
            <a:srgbClr val="248886"/>
          </a:solidFill>
          <a:ln>
            <a:solidFill>
              <a:srgbClr val="248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k-SK" sz="1600" b="1">
                <a:solidFill>
                  <a:srgbClr val="F1E6B2"/>
                </a:solidFill>
                <a:latin typeface="Century Gothic" panose="020B0502020202020204" pitchFamily="34" charset="0"/>
              </a:rPr>
              <a:t>APRIL          MAY           JUNE           JULY           AUGUST          SEPTEMBER</a:t>
            </a:r>
            <a:endParaRPr lang="cs-CZ" sz="1600" b="1">
              <a:solidFill>
                <a:srgbClr val="F1E6B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7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4C9851B4-8623-C0E4-F4C9-04E1EC15C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AC71EA-F7FD-D10F-5F09-3F03FE51D4CA}"/>
              </a:ext>
            </a:extLst>
          </p:cNvPr>
          <p:cNvSpPr txBox="1"/>
          <p:nvPr/>
        </p:nvSpPr>
        <p:spPr>
          <a:xfrm>
            <a:off x="8866731" y="202938"/>
            <a:ext cx="3325269" cy="955449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R="0" lvl="0" algn="ctr" defTabSz="914358" fontAlgn="auto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cs-CZ" sz="4000" b="1" cap="all" spc="121" err="1">
                <a:ln w="12700">
                  <a:solidFill>
                    <a:schemeClr val="bg1"/>
                  </a:solidFill>
                </a:ln>
                <a:noFill/>
                <a:highlight>
                  <a:srgbClr val="248886"/>
                </a:highlight>
                <a:latin typeface="+mj-lt"/>
              </a:rPr>
              <a:t>Global</a:t>
            </a:r>
            <a:r>
              <a:rPr lang="cs-CZ" sz="4000" b="1" cap="all" spc="121">
                <a:ln w="12700">
                  <a:solidFill>
                    <a:schemeClr val="bg1"/>
                  </a:solidFill>
                </a:ln>
                <a:noFill/>
                <a:highlight>
                  <a:srgbClr val="248886"/>
                </a:highlight>
                <a:latin typeface="+mj-lt"/>
              </a:rPr>
              <a:t> </a:t>
            </a:r>
            <a:r>
              <a:rPr lang="cs-CZ" sz="4000" b="1" cap="all" spc="121" err="1">
                <a:ln w="12700">
                  <a:solidFill>
                    <a:schemeClr val="bg1"/>
                  </a:solidFill>
                </a:ln>
                <a:noFill/>
                <a:highlight>
                  <a:srgbClr val="248886"/>
                </a:highlight>
                <a:latin typeface="+mj-lt"/>
              </a:rPr>
              <a:t>reco</a:t>
            </a:r>
            <a:endParaRPr lang="cs-CZ" sz="4000" b="1" cap="all" spc="121">
              <a:ln w="12700">
                <a:solidFill>
                  <a:schemeClr val="bg1"/>
                </a:solidFill>
              </a:ln>
              <a:solidFill>
                <a:schemeClr val="bg1"/>
              </a:solidFill>
              <a:highlight>
                <a:srgbClr val="248886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4515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e3fdce-c01e-42d5-9434-ded438cde737">
      <Terms xmlns="http://schemas.microsoft.com/office/infopath/2007/PartnerControls"/>
    </lcf76f155ced4ddcb4097134ff3c332f>
    <TaxCatchAll xmlns="ef1823f0-7e76-42d1-9cbc-180818ed834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F928D4590D004783A45E6C27B281B5" ma:contentTypeVersion="16" ma:contentTypeDescription="Create a new document." ma:contentTypeScope="" ma:versionID="42d87424585510fddf08387e2096233f">
  <xsd:schema xmlns:xsd="http://www.w3.org/2001/XMLSchema" xmlns:xs="http://www.w3.org/2001/XMLSchema" xmlns:p="http://schemas.microsoft.com/office/2006/metadata/properties" xmlns:ns2="b0e3fdce-c01e-42d5-9434-ded438cde737" xmlns:ns3="ef1823f0-7e76-42d1-9cbc-180818ed8346" targetNamespace="http://schemas.microsoft.com/office/2006/metadata/properties" ma:root="true" ma:fieldsID="fec24ab8afa32ce58f77e874ade89e7c" ns2:_="" ns3:_="">
    <xsd:import namespace="b0e3fdce-c01e-42d5-9434-ded438cde737"/>
    <xsd:import namespace="ef1823f0-7e76-42d1-9cbc-180818ed83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3fdce-c01e-42d5-9434-ded438cde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699441-b228-4cb9-94e2-0730544ffa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823f0-7e76-42d1-9cbc-180818ed834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68adc3-dae9-4aaa-ab9e-d0f9b79d0964}" ma:internalName="TaxCatchAll" ma:showField="CatchAllData" ma:web="ef1823f0-7e76-42d1-9cbc-180818ed83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6DEF84-4245-4B30-A407-54B6A250CF1E}">
  <ds:schemaRefs>
    <ds:schemaRef ds:uri="b0e3fdce-c01e-42d5-9434-ded438cde737"/>
    <ds:schemaRef ds:uri="ef1823f0-7e76-42d1-9cbc-180818ed834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303130-2E39-4CE1-B215-4ED38F2CEB5C}">
  <ds:schemaRefs>
    <ds:schemaRef ds:uri="b0e3fdce-c01e-42d5-9434-ded438cde737"/>
    <ds:schemaRef ds:uri="ef1823f0-7e76-42d1-9cbc-180818ed83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AE9459-7851-4062-B0F7-C55E0CE79E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Absolut Sans 2021</vt:lpstr>
      <vt:lpstr>Arial</vt:lpstr>
      <vt:lpstr>Calibri</vt:lpstr>
      <vt:lpstr>Calibri Light</vt:lpstr>
      <vt:lpstr>Century Gothic</vt:lpstr>
      <vt:lpstr>Gill Sans</vt:lpstr>
      <vt:lpstr>Office Theme</vt:lpstr>
      <vt:lpstr>PowerPoint Presentation</vt:lpstr>
      <vt:lpstr>PowerPoint Presentation</vt:lpstr>
      <vt:lpstr>RTD KATEGORIE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Viktória Lešníková</dc:creator>
  <cp:lastModifiedBy>Viktória Lešníková</cp:lastModifiedBy>
  <cp:revision>1</cp:revision>
  <dcterms:created xsi:type="dcterms:W3CDTF">2023-02-07T11:48:16Z</dcterms:created>
  <dcterms:modified xsi:type="dcterms:W3CDTF">2023-02-22T15:54:24Z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0x0101003FF928D4590D004783A45E6C27B281B5</vt:lpwstr>
  </property>
  <property fmtid="{D5CDD505-2E9C-101B-9397-08002B2CF9AE}" pid="3" name="MediaServiceImageTags">
    <vt:lpwstr/>
  </property>
</Properties>
</file>